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6"/>
  </p:notesMasterIdLst>
  <p:sldIdLst>
    <p:sldId id="367" r:id="rId7"/>
    <p:sldId id="258" r:id="rId8"/>
    <p:sldId id="378" r:id="rId9"/>
    <p:sldId id="381" r:id="rId10"/>
    <p:sldId id="379" r:id="rId11"/>
    <p:sldId id="380" r:id="rId12"/>
    <p:sldId id="369" r:id="rId13"/>
    <p:sldId id="266" r:id="rId14"/>
    <p:sldId id="3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342" autoAdjust="0"/>
  </p:normalViewPr>
  <p:slideViewPr>
    <p:cSldViewPr snapToGrid="0">
      <p:cViewPr varScale="1">
        <p:scale>
          <a:sx n="78" d="100"/>
          <a:sy n="78" d="100"/>
        </p:scale>
        <p:origin x="31" y="34"/>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t>
            </a:r>
            <a:r>
              <a:rPr lang="en-US" sz="3530">
                <a:solidFill>
                  <a:schemeClr val="tx1"/>
                </a:solidFill>
              </a:rPr>
              <a:t>a near-real-time data </a:t>
            </a:r>
            <a:r>
              <a:rPr lang="en-US" sz="3530" dirty="0">
                <a:solidFill>
                  <a:schemeClr val="tx1"/>
                </a:solidFill>
              </a:rPr>
              <a:t>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360250" cy="738664"/>
          </a:xfrm>
          <a:prstGeom prst="rect">
            <a:avLst/>
          </a:prstGeom>
          <a:noFill/>
        </p:spPr>
        <p:txBody>
          <a:bodyPr wrap="none" lIns="182880" tIns="146304" rIns="182880" bIns="146304" rtlCol="0">
            <a:spAutoFit/>
          </a:bodyPr>
          <a:lstStyle/>
          <a:p>
            <a:pPr>
              <a:lnSpc>
                <a:spcPct val="90000"/>
              </a:lnSpc>
              <a:spcAft>
                <a:spcPts val="600"/>
              </a:spcAft>
            </a:pPr>
            <a:r>
              <a:rPr lang="de-DE" sz="3200" dirty="0">
                <a:gradFill>
                  <a:gsLst>
                    <a:gs pos="2917">
                      <a:schemeClr val="tx1"/>
                    </a:gs>
                    <a:gs pos="30000">
                      <a:schemeClr val="tx1"/>
                    </a:gs>
                  </a:gsLst>
                  <a:lin ang="5400000" scaled="0"/>
                </a:gradFill>
              </a:rPr>
              <a:t>The </a:t>
            </a:r>
            <a:r>
              <a:rPr lang="de-DE" sz="3200" dirty="0" err="1">
                <a:gradFill>
                  <a:gsLst>
                    <a:gs pos="2917">
                      <a:schemeClr val="tx1"/>
                    </a:gs>
                    <a:gs pos="30000">
                      <a:schemeClr val="tx1"/>
                    </a:gs>
                  </a:gsLst>
                  <a:lin ang="5400000" scaled="0"/>
                </a:gradFill>
              </a:rPr>
              <a:t>Platform</a:t>
            </a:r>
            <a:r>
              <a:rPr lang="de-DE" sz="3200" dirty="0">
                <a:gradFill>
                  <a:gsLst>
                    <a:gs pos="2917">
                      <a:schemeClr val="tx1"/>
                    </a:gs>
                    <a:gs pos="30000">
                      <a:schemeClr val="tx1"/>
                    </a:gs>
                  </a:gsLst>
                  <a:lin ang="5400000" scaled="0"/>
                </a:gradFill>
              </a:rPr>
              <a:t> Data Pipelines</a:t>
            </a: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40214"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83783"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7352"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70921"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314490"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458059"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601628"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745196"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61813" y="2688642"/>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61813" y="2747139"/>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61813" y="2805636"/>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61813" y="2864133"/>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61813" y="2922630"/>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61813" y="2981127"/>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61813" y="3039624"/>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61813" y="3098120"/>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66997" y="3740808"/>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66997" y="3799305"/>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66997" y="3857802"/>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66997" y="3916299"/>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66997" y="397479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66997" y="4033293"/>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66997" y="4091790"/>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66997" y="415028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84460"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60171"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35882"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7011593"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8730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63015"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38726"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714437"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90148"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65859"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4157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2359" y="435405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1075" y="429783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9791" y="424162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8507" y="4185408"/>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7223" y="4129194"/>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5939" y="407298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4655" y="401676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3369" y="396055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88168" y="345794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48239" y="3249528"/>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08310" y="3041105"/>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568381" y="2832682"/>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28452" y="262425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88523" y="2415836"/>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48594" y="2207413"/>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08665" y="1998990"/>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07145" y="344477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46619" y="3231943"/>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86093" y="3019104"/>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25567" y="2806265"/>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65040" y="2593427"/>
            <a:ext cx="114895" cy="557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04515" y="2380587"/>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43989" y="2167748"/>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83463" y="195490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4261" y="455981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4739" y="459612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5217" y="463243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5695" y="4668746"/>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6173" y="4705058"/>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6651" y="474137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7129" y="477768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57610" y="481399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062306" y="345558"/>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accent4">
                    <a:lumMod val="40000"/>
                    <a:lumOff val="60000"/>
                  </a:schemeClr>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chemeClr val="accent4">
                    <a:lumMod val="40000"/>
                    <a:lumOff val="60000"/>
                  </a:schemeClr>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877222"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10" presetClass="entr" presetSubtype="0" repeatCount="indefinite"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2000"/>
                                        <p:tgtEl>
                                          <p:spTgt spid="202"/>
                                        </p:tgtEl>
                                      </p:cBhvr>
                                    </p:animEffect>
                                  </p:childTnLst>
                                </p:cTn>
                              </p:par>
                              <p:par>
                                <p:cTn id="38" presetID="10" presetClass="entr" presetSubtype="0" repeatCount="indefinite" fill="hold" grpId="0" nodeType="withEffect">
                                  <p:stCondLst>
                                    <p:cond delay="250"/>
                                  </p:stCondLst>
                                  <p:childTnLst>
                                    <p:set>
                                      <p:cBhvr>
                                        <p:cTn id="39" dur="1" fill="hold">
                                          <p:stCondLst>
                                            <p:cond delay="0"/>
                                          </p:stCondLst>
                                        </p:cTn>
                                        <p:tgtEl>
                                          <p:spTgt spid="203"/>
                                        </p:tgtEl>
                                        <p:attrNameLst>
                                          <p:attrName>style.visibility</p:attrName>
                                        </p:attrNameLst>
                                      </p:cBhvr>
                                      <p:to>
                                        <p:strVal val="visible"/>
                                      </p:to>
                                    </p:set>
                                    <p:animEffect transition="in" filter="fade">
                                      <p:cBhvr>
                                        <p:cTn id="40" dur="2000"/>
                                        <p:tgtEl>
                                          <p:spTgt spid="203"/>
                                        </p:tgtEl>
                                      </p:cBhvr>
                                    </p:animEffect>
                                  </p:childTnLst>
                                </p:cTn>
                              </p:par>
                              <p:par>
                                <p:cTn id="41" presetID="10" presetClass="entr" presetSubtype="0" repeatCount="indefinite" fill="hold" grpId="0" nodeType="withEffect">
                                  <p:stCondLst>
                                    <p:cond delay="50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2000"/>
                                        <p:tgtEl>
                                          <p:spTgt spid="204"/>
                                        </p:tgtEl>
                                      </p:cBhvr>
                                    </p:animEffect>
                                  </p:childTnLst>
                                </p:cTn>
                              </p:par>
                              <p:par>
                                <p:cTn id="44" presetID="10" presetClass="entr" presetSubtype="0" repeatCount="indefinite" fill="hold" grpId="0" nodeType="withEffect">
                                  <p:stCondLst>
                                    <p:cond delay="75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2000"/>
                                        <p:tgtEl>
                                          <p:spTgt spid="205"/>
                                        </p:tgtEl>
                                      </p:cBhvr>
                                    </p:animEffect>
                                  </p:childTnLst>
                                </p:cTn>
                              </p:par>
                              <p:par>
                                <p:cTn id="47" presetID="10" presetClass="entr" presetSubtype="0" repeatCount="indefinite" fill="hold" grpId="0" nodeType="withEffect">
                                  <p:stCondLst>
                                    <p:cond delay="1000"/>
                                  </p:stCondLst>
                                  <p:childTnLst>
                                    <p:set>
                                      <p:cBhvr>
                                        <p:cTn id="48" dur="1" fill="hold">
                                          <p:stCondLst>
                                            <p:cond delay="0"/>
                                          </p:stCondLst>
                                        </p:cTn>
                                        <p:tgtEl>
                                          <p:spTgt spid="206"/>
                                        </p:tgtEl>
                                        <p:attrNameLst>
                                          <p:attrName>style.visibility</p:attrName>
                                        </p:attrNameLst>
                                      </p:cBhvr>
                                      <p:to>
                                        <p:strVal val="visible"/>
                                      </p:to>
                                    </p:set>
                                    <p:animEffect transition="in" filter="fade">
                                      <p:cBhvr>
                                        <p:cTn id="49" dur="2000"/>
                                        <p:tgtEl>
                                          <p:spTgt spid="206"/>
                                        </p:tgtEl>
                                      </p:cBhvr>
                                    </p:animEffect>
                                  </p:childTnLst>
                                </p:cTn>
                              </p:par>
                              <p:par>
                                <p:cTn id="50" presetID="10" presetClass="entr" presetSubtype="0" repeatCount="indefinite" fill="hold" grpId="0" nodeType="withEffect">
                                  <p:stCondLst>
                                    <p:cond delay="125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2000"/>
                                        <p:tgtEl>
                                          <p:spTgt spid="207"/>
                                        </p:tgtEl>
                                      </p:cBhvr>
                                    </p:animEffect>
                                  </p:childTnLst>
                                </p:cTn>
                              </p:par>
                              <p:par>
                                <p:cTn id="53" presetID="10" presetClass="entr" presetSubtype="0" repeatCount="indefinite" fill="hold" grpId="0" nodeType="withEffect">
                                  <p:stCondLst>
                                    <p:cond delay="150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2000"/>
                                        <p:tgtEl>
                                          <p:spTgt spid="215"/>
                                        </p:tgtEl>
                                      </p:cBhvr>
                                    </p:animEffect>
                                  </p:childTnLst>
                                </p:cTn>
                              </p:par>
                              <p:par>
                                <p:cTn id="56" presetID="10" presetClass="entr" presetSubtype="0" repeatCount="indefinite" fill="hold" grpId="0" nodeType="withEffect">
                                  <p:stCondLst>
                                    <p:cond delay="17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2000"/>
                                        <p:tgtEl>
                                          <p:spTgt spid="231"/>
                                        </p:tgtEl>
                                      </p:cBhvr>
                                    </p:animEffect>
                                  </p:childTnLst>
                                </p:cTn>
                              </p:par>
                              <p:par>
                                <p:cTn id="59" presetID="10" presetClass="entr" presetSubtype="0" repeatCount="indefinite" fill="hold" grpId="0" nodeType="with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fade">
                                      <p:cBhvr>
                                        <p:cTn id="61" dur="2000"/>
                                        <p:tgtEl>
                                          <p:spTgt spid="233"/>
                                        </p:tgtEl>
                                      </p:cBhvr>
                                    </p:animEffect>
                                  </p:childTnLst>
                                </p:cTn>
                              </p:par>
                              <p:par>
                                <p:cTn id="62" presetID="10" presetClass="entr" presetSubtype="0" repeatCount="indefinite" fill="hold" grpId="0" nodeType="withEffect">
                                  <p:stCondLst>
                                    <p:cond delay="250"/>
                                  </p:stCondLst>
                                  <p:childTnLst>
                                    <p:set>
                                      <p:cBhvr>
                                        <p:cTn id="63" dur="1" fill="hold">
                                          <p:stCondLst>
                                            <p:cond delay="0"/>
                                          </p:stCondLst>
                                        </p:cTn>
                                        <p:tgtEl>
                                          <p:spTgt spid="234"/>
                                        </p:tgtEl>
                                        <p:attrNameLst>
                                          <p:attrName>style.visibility</p:attrName>
                                        </p:attrNameLst>
                                      </p:cBhvr>
                                      <p:to>
                                        <p:strVal val="visible"/>
                                      </p:to>
                                    </p:set>
                                    <p:animEffect transition="in" filter="fade">
                                      <p:cBhvr>
                                        <p:cTn id="64" dur="2000"/>
                                        <p:tgtEl>
                                          <p:spTgt spid="234"/>
                                        </p:tgtEl>
                                      </p:cBhvr>
                                    </p:animEffect>
                                  </p:childTnLst>
                                </p:cTn>
                              </p:par>
                              <p:par>
                                <p:cTn id="65" presetID="10" presetClass="entr" presetSubtype="0" repeatCount="indefinite" fill="hold" grpId="0" nodeType="withEffect">
                                  <p:stCondLst>
                                    <p:cond delay="500"/>
                                  </p:stCondLst>
                                  <p:childTnLst>
                                    <p:set>
                                      <p:cBhvr>
                                        <p:cTn id="66" dur="1" fill="hold">
                                          <p:stCondLst>
                                            <p:cond delay="0"/>
                                          </p:stCondLst>
                                        </p:cTn>
                                        <p:tgtEl>
                                          <p:spTgt spid="235"/>
                                        </p:tgtEl>
                                        <p:attrNameLst>
                                          <p:attrName>style.visibility</p:attrName>
                                        </p:attrNameLst>
                                      </p:cBhvr>
                                      <p:to>
                                        <p:strVal val="visible"/>
                                      </p:to>
                                    </p:set>
                                    <p:animEffect transition="in" filter="fade">
                                      <p:cBhvr>
                                        <p:cTn id="67" dur="2000"/>
                                        <p:tgtEl>
                                          <p:spTgt spid="235"/>
                                        </p:tgtEl>
                                      </p:cBhvr>
                                    </p:animEffect>
                                  </p:childTnLst>
                                </p:cTn>
                              </p:par>
                              <p:par>
                                <p:cTn id="68" presetID="10" presetClass="entr" presetSubtype="0" repeatCount="indefinite" fill="hold" grpId="0" nodeType="withEffect">
                                  <p:stCondLst>
                                    <p:cond delay="750"/>
                                  </p:stCondLst>
                                  <p:childTnLst>
                                    <p:set>
                                      <p:cBhvr>
                                        <p:cTn id="69" dur="1" fill="hold">
                                          <p:stCondLst>
                                            <p:cond delay="0"/>
                                          </p:stCondLst>
                                        </p:cTn>
                                        <p:tgtEl>
                                          <p:spTgt spid="236"/>
                                        </p:tgtEl>
                                        <p:attrNameLst>
                                          <p:attrName>style.visibility</p:attrName>
                                        </p:attrNameLst>
                                      </p:cBhvr>
                                      <p:to>
                                        <p:strVal val="visible"/>
                                      </p:to>
                                    </p:set>
                                    <p:animEffect transition="in" filter="fade">
                                      <p:cBhvr>
                                        <p:cTn id="70" dur="2000"/>
                                        <p:tgtEl>
                                          <p:spTgt spid="236"/>
                                        </p:tgtEl>
                                      </p:cBhvr>
                                    </p:animEffect>
                                  </p:childTnLst>
                                </p:cTn>
                              </p:par>
                              <p:par>
                                <p:cTn id="71" presetID="10" presetClass="entr" presetSubtype="0" repeatCount="indefinite" fill="hold" grpId="0" nodeType="withEffect">
                                  <p:stCondLst>
                                    <p:cond delay="1000"/>
                                  </p:stCondLst>
                                  <p:childTnLst>
                                    <p:set>
                                      <p:cBhvr>
                                        <p:cTn id="72" dur="1" fill="hold">
                                          <p:stCondLst>
                                            <p:cond delay="0"/>
                                          </p:stCondLst>
                                        </p:cTn>
                                        <p:tgtEl>
                                          <p:spTgt spid="237"/>
                                        </p:tgtEl>
                                        <p:attrNameLst>
                                          <p:attrName>style.visibility</p:attrName>
                                        </p:attrNameLst>
                                      </p:cBhvr>
                                      <p:to>
                                        <p:strVal val="visible"/>
                                      </p:to>
                                    </p:set>
                                    <p:animEffect transition="in" filter="fade">
                                      <p:cBhvr>
                                        <p:cTn id="73" dur="2000"/>
                                        <p:tgtEl>
                                          <p:spTgt spid="237"/>
                                        </p:tgtEl>
                                      </p:cBhvr>
                                    </p:animEffect>
                                  </p:childTnLst>
                                </p:cTn>
                              </p:par>
                              <p:par>
                                <p:cTn id="74" presetID="10" presetClass="entr" presetSubtype="0" repeatCount="indefinite" fill="hold" grpId="0" nodeType="withEffect">
                                  <p:stCondLst>
                                    <p:cond delay="1250"/>
                                  </p:stCondLst>
                                  <p:childTnLst>
                                    <p:set>
                                      <p:cBhvr>
                                        <p:cTn id="75" dur="1" fill="hold">
                                          <p:stCondLst>
                                            <p:cond delay="0"/>
                                          </p:stCondLst>
                                        </p:cTn>
                                        <p:tgtEl>
                                          <p:spTgt spid="238"/>
                                        </p:tgtEl>
                                        <p:attrNameLst>
                                          <p:attrName>style.visibility</p:attrName>
                                        </p:attrNameLst>
                                      </p:cBhvr>
                                      <p:to>
                                        <p:strVal val="visible"/>
                                      </p:to>
                                    </p:set>
                                    <p:animEffect transition="in" filter="fade">
                                      <p:cBhvr>
                                        <p:cTn id="76" dur="2000"/>
                                        <p:tgtEl>
                                          <p:spTgt spid="238"/>
                                        </p:tgtEl>
                                      </p:cBhvr>
                                    </p:animEffect>
                                  </p:childTnLst>
                                </p:cTn>
                              </p:par>
                              <p:par>
                                <p:cTn id="77" presetID="10" presetClass="entr" presetSubtype="0" repeatCount="indefinite" fill="hold" grpId="0" nodeType="withEffect">
                                  <p:stCondLst>
                                    <p:cond delay="1500"/>
                                  </p:stCondLst>
                                  <p:childTnLst>
                                    <p:set>
                                      <p:cBhvr>
                                        <p:cTn id="78" dur="1" fill="hold">
                                          <p:stCondLst>
                                            <p:cond delay="0"/>
                                          </p:stCondLst>
                                        </p:cTn>
                                        <p:tgtEl>
                                          <p:spTgt spid="239"/>
                                        </p:tgtEl>
                                        <p:attrNameLst>
                                          <p:attrName>style.visibility</p:attrName>
                                        </p:attrNameLst>
                                      </p:cBhvr>
                                      <p:to>
                                        <p:strVal val="visible"/>
                                      </p:to>
                                    </p:set>
                                    <p:animEffect transition="in" filter="fade">
                                      <p:cBhvr>
                                        <p:cTn id="79" dur="2000"/>
                                        <p:tgtEl>
                                          <p:spTgt spid="239"/>
                                        </p:tgtEl>
                                      </p:cBhvr>
                                    </p:animEffect>
                                  </p:childTnLst>
                                </p:cTn>
                              </p:par>
                              <p:par>
                                <p:cTn id="80" presetID="10" presetClass="entr" presetSubtype="0" repeatCount="indefinite" fill="hold" grpId="0" nodeType="withEffect">
                                  <p:stCondLst>
                                    <p:cond delay="1750"/>
                                  </p:stCondLst>
                                  <p:childTnLst>
                                    <p:set>
                                      <p:cBhvr>
                                        <p:cTn id="81" dur="1" fill="hold">
                                          <p:stCondLst>
                                            <p:cond delay="0"/>
                                          </p:stCondLst>
                                        </p:cTn>
                                        <p:tgtEl>
                                          <p:spTgt spid="240"/>
                                        </p:tgtEl>
                                        <p:attrNameLst>
                                          <p:attrName>style.visibility</p:attrName>
                                        </p:attrNameLst>
                                      </p:cBhvr>
                                      <p:to>
                                        <p:strVal val="visible"/>
                                      </p:to>
                                    </p:set>
                                    <p:animEffect transition="in" filter="fade">
                                      <p:cBhvr>
                                        <p:cTn id="82" dur="2000"/>
                                        <p:tgtEl>
                                          <p:spTgt spid="240"/>
                                        </p:tgtEl>
                                      </p:cBhvr>
                                    </p:animEffect>
                                  </p:childTnLst>
                                </p:cTn>
                              </p:par>
                              <p:par>
                                <p:cTn id="83" presetID="10" presetClass="entr" presetSubtype="0" repeatCount="indefinite" fill="hold" grpId="0" nodeType="withEffect">
                                  <p:stCondLst>
                                    <p:cond delay="0"/>
                                  </p:stCondLst>
                                  <p:childTnLst>
                                    <p:set>
                                      <p:cBhvr>
                                        <p:cTn id="84" dur="1" fill="hold">
                                          <p:stCondLst>
                                            <p:cond delay="0"/>
                                          </p:stCondLst>
                                        </p:cTn>
                                        <p:tgtEl>
                                          <p:spTgt spid="241"/>
                                        </p:tgtEl>
                                        <p:attrNameLst>
                                          <p:attrName>style.visibility</p:attrName>
                                        </p:attrNameLst>
                                      </p:cBhvr>
                                      <p:to>
                                        <p:strVal val="visible"/>
                                      </p:to>
                                    </p:set>
                                    <p:animEffect transition="in" filter="fade">
                                      <p:cBhvr>
                                        <p:cTn id="85" dur="2000"/>
                                        <p:tgtEl>
                                          <p:spTgt spid="241"/>
                                        </p:tgtEl>
                                      </p:cBhvr>
                                    </p:animEffect>
                                  </p:childTnLst>
                                </p:cTn>
                              </p:par>
                              <p:par>
                                <p:cTn id="86" presetID="10" presetClass="entr" presetSubtype="0" repeatCount="indefinite" fill="hold" grpId="0" nodeType="withEffect">
                                  <p:stCondLst>
                                    <p:cond delay="250"/>
                                  </p:stCondLst>
                                  <p:childTnLst>
                                    <p:set>
                                      <p:cBhvr>
                                        <p:cTn id="87" dur="1" fill="hold">
                                          <p:stCondLst>
                                            <p:cond delay="0"/>
                                          </p:stCondLst>
                                        </p:cTn>
                                        <p:tgtEl>
                                          <p:spTgt spid="242"/>
                                        </p:tgtEl>
                                        <p:attrNameLst>
                                          <p:attrName>style.visibility</p:attrName>
                                        </p:attrNameLst>
                                      </p:cBhvr>
                                      <p:to>
                                        <p:strVal val="visible"/>
                                      </p:to>
                                    </p:set>
                                    <p:animEffect transition="in" filter="fade">
                                      <p:cBhvr>
                                        <p:cTn id="88" dur="2000"/>
                                        <p:tgtEl>
                                          <p:spTgt spid="242"/>
                                        </p:tgtEl>
                                      </p:cBhvr>
                                    </p:animEffect>
                                  </p:childTnLst>
                                </p:cTn>
                              </p:par>
                              <p:par>
                                <p:cTn id="89" presetID="10" presetClass="entr" presetSubtype="0" repeatCount="indefinite" fill="hold" grpId="0" nodeType="withEffect">
                                  <p:stCondLst>
                                    <p:cond delay="500"/>
                                  </p:stCondLst>
                                  <p:childTnLst>
                                    <p:set>
                                      <p:cBhvr>
                                        <p:cTn id="90" dur="1" fill="hold">
                                          <p:stCondLst>
                                            <p:cond delay="0"/>
                                          </p:stCondLst>
                                        </p:cTn>
                                        <p:tgtEl>
                                          <p:spTgt spid="243"/>
                                        </p:tgtEl>
                                        <p:attrNameLst>
                                          <p:attrName>style.visibility</p:attrName>
                                        </p:attrNameLst>
                                      </p:cBhvr>
                                      <p:to>
                                        <p:strVal val="visible"/>
                                      </p:to>
                                    </p:set>
                                    <p:animEffect transition="in" filter="fade">
                                      <p:cBhvr>
                                        <p:cTn id="91" dur="2000"/>
                                        <p:tgtEl>
                                          <p:spTgt spid="243"/>
                                        </p:tgtEl>
                                      </p:cBhvr>
                                    </p:animEffect>
                                  </p:childTnLst>
                                </p:cTn>
                              </p:par>
                              <p:par>
                                <p:cTn id="92" presetID="10" presetClass="entr" presetSubtype="0" repeatCount="indefinite" fill="hold" grpId="0" nodeType="withEffect">
                                  <p:stCondLst>
                                    <p:cond delay="750"/>
                                  </p:stCondLst>
                                  <p:childTnLst>
                                    <p:set>
                                      <p:cBhvr>
                                        <p:cTn id="93" dur="1" fill="hold">
                                          <p:stCondLst>
                                            <p:cond delay="0"/>
                                          </p:stCondLst>
                                        </p:cTn>
                                        <p:tgtEl>
                                          <p:spTgt spid="244"/>
                                        </p:tgtEl>
                                        <p:attrNameLst>
                                          <p:attrName>style.visibility</p:attrName>
                                        </p:attrNameLst>
                                      </p:cBhvr>
                                      <p:to>
                                        <p:strVal val="visible"/>
                                      </p:to>
                                    </p:set>
                                    <p:animEffect transition="in" filter="fade">
                                      <p:cBhvr>
                                        <p:cTn id="94" dur="2000"/>
                                        <p:tgtEl>
                                          <p:spTgt spid="244"/>
                                        </p:tgtEl>
                                      </p:cBhvr>
                                    </p:animEffect>
                                  </p:childTnLst>
                                </p:cTn>
                              </p:par>
                              <p:par>
                                <p:cTn id="95" presetID="10" presetClass="entr" presetSubtype="0" repeatCount="indefinite" fill="hold" grpId="0" nodeType="withEffect">
                                  <p:stCondLst>
                                    <p:cond delay="1000"/>
                                  </p:stCondLst>
                                  <p:childTnLst>
                                    <p:set>
                                      <p:cBhvr>
                                        <p:cTn id="96" dur="1" fill="hold">
                                          <p:stCondLst>
                                            <p:cond delay="0"/>
                                          </p:stCondLst>
                                        </p:cTn>
                                        <p:tgtEl>
                                          <p:spTgt spid="245"/>
                                        </p:tgtEl>
                                        <p:attrNameLst>
                                          <p:attrName>style.visibility</p:attrName>
                                        </p:attrNameLst>
                                      </p:cBhvr>
                                      <p:to>
                                        <p:strVal val="visible"/>
                                      </p:to>
                                    </p:set>
                                    <p:animEffect transition="in" filter="fade">
                                      <p:cBhvr>
                                        <p:cTn id="97" dur="2000"/>
                                        <p:tgtEl>
                                          <p:spTgt spid="245"/>
                                        </p:tgtEl>
                                      </p:cBhvr>
                                    </p:animEffect>
                                  </p:childTnLst>
                                </p:cTn>
                              </p:par>
                              <p:par>
                                <p:cTn id="98" presetID="10" presetClass="entr" presetSubtype="0" repeatCount="indefinite" fill="hold" grpId="0" nodeType="withEffect">
                                  <p:stCondLst>
                                    <p:cond delay="1250"/>
                                  </p:stCondLst>
                                  <p:childTnLst>
                                    <p:set>
                                      <p:cBhvr>
                                        <p:cTn id="99" dur="1" fill="hold">
                                          <p:stCondLst>
                                            <p:cond delay="0"/>
                                          </p:stCondLst>
                                        </p:cTn>
                                        <p:tgtEl>
                                          <p:spTgt spid="246"/>
                                        </p:tgtEl>
                                        <p:attrNameLst>
                                          <p:attrName>style.visibility</p:attrName>
                                        </p:attrNameLst>
                                      </p:cBhvr>
                                      <p:to>
                                        <p:strVal val="visible"/>
                                      </p:to>
                                    </p:set>
                                    <p:animEffect transition="in" filter="fade">
                                      <p:cBhvr>
                                        <p:cTn id="100" dur="2000"/>
                                        <p:tgtEl>
                                          <p:spTgt spid="246"/>
                                        </p:tgtEl>
                                      </p:cBhvr>
                                    </p:animEffect>
                                  </p:childTnLst>
                                </p:cTn>
                              </p:par>
                              <p:par>
                                <p:cTn id="101" presetID="10" presetClass="entr" presetSubtype="0" repeatCount="indefinite" fill="hold" grpId="0" nodeType="withEffect">
                                  <p:stCondLst>
                                    <p:cond delay="1500"/>
                                  </p:stCondLst>
                                  <p:childTnLst>
                                    <p:set>
                                      <p:cBhvr>
                                        <p:cTn id="102" dur="1" fill="hold">
                                          <p:stCondLst>
                                            <p:cond delay="0"/>
                                          </p:stCondLst>
                                        </p:cTn>
                                        <p:tgtEl>
                                          <p:spTgt spid="247"/>
                                        </p:tgtEl>
                                        <p:attrNameLst>
                                          <p:attrName>style.visibility</p:attrName>
                                        </p:attrNameLst>
                                      </p:cBhvr>
                                      <p:to>
                                        <p:strVal val="visible"/>
                                      </p:to>
                                    </p:set>
                                    <p:animEffect transition="in" filter="fade">
                                      <p:cBhvr>
                                        <p:cTn id="103" dur="2000"/>
                                        <p:tgtEl>
                                          <p:spTgt spid="247"/>
                                        </p:tgtEl>
                                      </p:cBhvr>
                                    </p:animEffect>
                                  </p:childTnLst>
                                </p:cTn>
                              </p:par>
                              <p:par>
                                <p:cTn id="104" presetID="10" presetClass="entr" presetSubtype="0" repeatCount="indefinite" fill="hold" grpId="0" nodeType="withEffect">
                                  <p:stCondLst>
                                    <p:cond delay="1750"/>
                                  </p:stCondLst>
                                  <p:childTnLst>
                                    <p:set>
                                      <p:cBhvr>
                                        <p:cTn id="105" dur="1" fill="hold">
                                          <p:stCondLst>
                                            <p:cond delay="0"/>
                                          </p:stCondLst>
                                        </p:cTn>
                                        <p:tgtEl>
                                          <p:spTgt spid="248"/>
                                        </p:tgtEl>
                                        <p:attrNameLst>
                                          <p:attrName>style.visibility</p:attrName>
                                        </p:attrNameLst>
                                      </p:cBhvr>
                                      <p:to>
                                        <p:strVal val="visible"/>
                                      </p:to>
                                    </p:set>
                                    <p:animEffect transition="in" filter="fade">
                                      <p:cBhvr>
                                        <p:cTn id="106" dur="2000"/>
                                        <p:tgtEl>
                                          <p:spTgt spid="248"/>
                                        </p:tgtEl>
                                      </p:cBhvr>
                                    </p:animEffect>
                                  </p:childTnLst>
                                </p:cTn>
                              </p:par>
                              <p:par>
                                <p:cTn id="107" presetID="26" presetClass="emph" presetSubtype="0" repeatCount="indefinite" fill="hold" nodeType="withEffect">
                                  <p:stCondLst>
                                    <p:cond delay="1750"/>
                                  </p:stCondLst>
                                  <p:childTnLst>
                                    <p:animEffect transition="out" filter="fade">
                                      <p:cBhvr>
                                        <p:cTn id="108" dur="2000" tmFilter="0, 0; .2, .5; .8, .5; 1, 0"/>
                                        <p:tgtEl>
                                          <p:spTgt spid="170"/>
                                        </p:tgtEl>
                                      </p:cBhvr>
                                    </p:animEffect>
                                    <p:animScale>
                                      <p:cBhvr>
                                        <p:cTn id="109" dur="1000" autoRev="1" fill="hold"/>
                                        <p:tgtEl>
                                          <p:spTgt spid="170"/>
                                        </p:tgtEl>
                                      </p:cBhvr>
                                      <p:by x="105000" y="105000"/>
                                    </p:animScale>
                                  </p:childTnLst>
                                </p:cTn>
                              </p:par>
                              <p:par>
                                <p:cTn id="110" presetID="26" presetClass="emph" presetSubtype="0" repeatCount="indefinite" fill="hold" grpId="0" nodeType="withEffect">
                                  <p:stCondLst>
                                    <p:cond delay="1750"/>
                                  </p:stCondLst>
                                  <p:childTnLst>
                                    <p:animEffect transition="out" filter="fade">
                                      <p:cBhvr>
                                        <p:cTn id="111" dur="2000" tmFilter="0, 0; .2, .5; .8, .5; 1, 0"/>
                                        <p:tgtEl>
                                          <p:spTgt spid="171"/>
                                        </p:tgtEl>
                                      </p:cBhvr>
                                    </p:animEffect>
                                    <p:animScale>
                                      <p:cBhvr>
                                        <p:cTn id="112" dur="1000" autoRev="1" fill="hold"/>
                                        <p:tgtEl>
                                          <p:spTgt spid="171"/>
                                        </p:tgtEl>
                                      </p:cBhvr>
                                      <p:by x="105000" y="105000"/>
                                    </p:animScale>
                                  </p:childTnLst>
                                </p:cTn>
                              </p:par>
                              <p:par>
                                <p:cTn id="113" presetID="6" presetClass="emph" presetSubtype="0" repeatCount="indefinite" autoRev="1" fill="hold" nodeType="withEffect">
                                  <p:stCondLst>
                                    <p:cond delay="1750"/>
                                  </p:stCondLst>
                                  <p:childTnLst>
                                    <p:animScale>
                                      <p:cBhvr>
                                        <p:cTn id="114" dur="2000" fill="hold"/>
                                        <p:tgtEl>
                                          <p:spTgt spid="172"/>
                                        </p:tgtEl>
                                      </p:cBhvr>
                                      <p:by x="150000" y="150000"/>
                                    </p:animScale>
                                  </p:childTnLst>
                                </p:cTn>
                              </p:par>
                            </p:childTnLst>
                          </p:cTn>
                        </p:par>
                      </p:childTnLst>
                    </p:cTn>
                  </p:par>
                  <p:par>
                    <p:cTn id="115" fill="hold">
                      <p:stCondLst>
                        <p:cond delay="indefinite"/>
                      </p:stCondLst>
                      <p:childTnLst>
                        <p:par>
                          <p:cTn id="116" fill="hold">
                            <p:stCondLst>
                              <p:cond delay="0"/>
                            </p:stCondLst>
                            <p:childTnLst>
                              <p:par>
                                <p:cTn id="117" presetID="10" presetClass="entr" presetSubtype="0" repeatCount="indefinite" fill="hold" grpId="0" nodeType="clickEffect">
                                  <p:stCondLst>
                                    <p:cond delay="0"/>
                                  </p:stCondLst>
                                  <p:childTnLst>
                                    <p:set>
                                      <p:cBhvr>
                                        <p:cTn id="118" dur="1" fill="hold">
                                          <p:stCondLst>
                                            <p:cond delay="0"/>
                                          </p:stCondLst>
                                        </p:cTn>
                                        <p:tgtEl>
                                          <p:spTgt spid="249"/>
                                        </p:tgtEl>
                                        <p:attrNameLst>
                                          <p:attrName>style.visibility</p:attrName>
                                        </p:attrNameLst>
                                      </p:cBhvr>
                                      <p:to>
                                        <p:strVal val="visible"/>
                                      </p:to>
                                    </p:set>
                                    <p:animEffect transition="in" filter="fade">
                                      <p:cBhvr>
                                        <p:cTn id="119" dur="2000"/>
                                        <p:tgtEl>
                                          <p:spTgt spid="249"/>
                                        </p:tgtEl>
                                      </p:cBhvr>
                                    </p:animEffect>
                                  </p:childTnLst>
                                </p:cTn>
                              </p:par>
                              <p:par>
                                <p:cTn id="120" presetID="10" presetClass="entr" presetSubtype="0" repeatCount="indefinite" fill="hold" grpId="0" nodeType="withEffect">
                                  <p:stCondLst>
                                    <p:cond delay="25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2000"/>
                                        <p:tgtEl>
                                          <p:spTgt spid="250"/>
                                        </p:tgtEl>
                                      </p:cBhvr>
                                    </p:animEffect>
                                  </p:childTnLst>
                                </p:cTn>
                              </p:par>
                              <p:par>
                                <p:cTn id="123" presetID="10" presetClass="entr" presetSubtype="0" repeatCount="indefinite" fill="hold" grpId="0" nodeType="withEffect">
                                  <p:stCondLst>
                                    <p:cond delay="500"/>
                                  </p:stCondLst>
                                  <p:childTnLst>
                                    <p:set>
                                      <p:cBhvr>
                                        <p:cTn id="124" dur="1" fill="hold">
                                          <p:stCondLst>
                                            <p:cond delay="0"/>
                                          </p:stCondLst>
                                        </p:cTn>
                                        <p:tgtEl>
                                          <p:spTgt spid="251"/>
                                        </p:tgtEl>
                                        <p:attrNameLst>
                                          <p:attrName>style.visibility</p:attrName>
                                        </p:attrNameLst>
                                      </p:cBhvr>
                                      <p:to>
                                        <p:strVal val="visible"/>
                                      </p:to>
                                    </p:set>
                                    <p:animEffect transition="in" filter="fade">
                                      <p:cBhvr>
                                        <p:cTn id="125" dur="2000"/>
                                        <p:tgtEl>
                                          <p:spTgt spid="251"/>
                                        </p:tgtEl>
                                      </p:cBhvr>
                                    </p:animEffect>
                                  </p:childTnLst>
                                </p:cTn>
                              </p:par>
                              <p:par>
                                <p:cTn id="126" presetID="10" presetClass="entr" presetSubtype="0" repeatCount="indefinite" fill="hold" grpId="0" nodeType="withEffect">
                                  <p:stCondLst>
                                    <p:cond delay="750"/>
                                  </p:stCondLst>
                                  <p:childTnLst>
                                    <p:set>
                                      <p:cBhvr>
                                        <p:cTn id="127" dur="1" fill="hold">
                                          <p:stCondLst>
                                            <p:cond delay="0"/>
                                          </p:stCondLst>
                                        </p:cTn>
                                        <p:tgtEl>
                                          <p:spTgt spid="252"/>
                                        </p:tgtEl>
                                        <p:attrNameLst>
                                          <p:attrName>style.visibility</p:attrName>
                                        </p:attrNameLst>
                                      </p:cBhvr>
                                      <p:to>
                                        <p:strVal val="visible"/>
                                      </p:to>
                                    </p:set>
                                    <p:animEffect transition="in" filter="fade">
                                      <p:cBhvr>
                                        <p:cTn id="128" dur="2000"/>
                                        <p:tgtEl>
                                          <p:spTgt spid="252"/>
                                        </p:tgtEl>
                                      </p:cBhvr>
                                    </p:animEffect>
                                  </p:childTnLst>
                                </p:cTn>
                              </p:par>
                              <p:par>
                                <p:cTn id="129" presetID="10" presetClass="entr" presetSubtype="0" repeatCount="indefinite" fill="hold" grpId="0" nodeType="withEffect">
                                  <p:stCondLst>
                                    <p:cond delay="1000"/>
                                  </p:stCondLst>
                                  <p:childTnLst>
                                    <p:set>
                                      <p:cBhvr>
                                        <p:cTn id="130" dur="1" fill="hold">
                                          <p:stCondLst>
                                            <p:cond delay="0"/>
                                          </p:stCondLst>
                                        </p:cTn>
                                        <p:tgtEl>
                                          <p:spTgt spid="253"/>
                                        </p:tgtEl>
                                        <p:attrNameLst>
                                          <p:attrName>style.visibility</p:attrName>
                                        </p:attrNameLst>
                                      </p:cBhvr>
                                      <p:to>
                                        <p:strVal val="visible"/>
                                      </p:to>
                                    </p:set>
                                    <p:animEffect transition="in" filter="fade">
                                      <p:cBhvr>
                                        <p:cTn id="131" dur="2000"/>
                                        <p:tgtEl>
                                          <p:spTgt spid="253"/>
                                        </p:tgtEl>
                                      </p:cBhvr>
                                    </p:animEffect>
                                  </p:childTnLst>
                                </p:cTn>
                              </p:par>
                              <p:par>
                                <p:cTn id="132" presetID="10" presetClass="entr" presetSubtype="0" repeatCount="indefinite" fill="hold" grpId="0" nodeType="withEffect">
                                  <p:stCondLst>
                                    <p:cond delay="1250"/>
                                  </p:stCondLst>
                                  <p:childTnLst>
                                    <p:set>
                                      <p:cBhvr>
                                        <p:cTn id="133" dur="1" fill="hold">
                                          <p:stCondLst>
                                            <p:cond delay="0"/>
                                          </p:stCondLst>
                                        </p:cTn>
                                        <p:tgtEl>
                                          <p:spTgt spid="254"/>
                                        </p:tgtEl>
                                        <p:attrNameLst>
                                          <p:attrName>style.visibility</p:attrName>
                                        </p:attrNameLst>
                                      </p:cBhvr>
                                      <p:to>
                                        <p:strVal val="visible"/>
                                      </p:to>
                                    </p:set>
                                    <p:animEffect transition="in" filter="fade">
                                      <p:cBhvr>
                                        <p:cTn id="134" dur="2000"/>
                                        <p:tgtEl>
                                          <p:spTgt spid="254"/>
                                        </p:tgtEl>
                                      </p:cBhvr>
                                    </p:animEffect>
                                  </p:childTnLst>
                                </p:cTn>
                              </p:par>
                              <p:par>
                                <p:cTn id="135" presetID="10" presetClass="entr" presetSubtype="0" repeatCount="indefinite" fill="hold" grpId="0" nodeType="withEffect">
                                  <p:stCondLst>
                                    <p:cond delay="1500"/>
                                  </p:stCondLst>
                                  <p:childTnLst>
                                    <p:set>
                                      <p:cBhvr>
                                        <p:cTn id="136" dur="1" fill="hold">
                                          <p:stCondLst>
                                            <p:cond delay="0"/>
                                          </p:stCondLst>
                                        </p:cTn>
                                        <p:tgtEl>
                                          <p:spTgt spid="255"/>
                                        </p:tgtEl>
                                        <p:attrNameLst>
                                          <p:attrName>style.visibility</p:attrName>
                                        </p:attrNameLst>
                                      </p:cBhvr>
                                      <p:to>
                                        <p:strVal val="visible"/>
                                      </p:to>
                                    </p:set>
                                    <p:animEffect transition="in" filter="fade">
                                      <p:cBhvr>
                                        <p:cTn id="137" dur="2000"/>
                                        <p:tgtEl>
                                          <p:spTgt spid="255"/>
                                        </p:tgtEl>
                                      </p:cBhvr>
                                    </p:animEffect>
                                  </p:childTnLst>
                                </p:cTn>
                              </p:par>
                              <p:par>
                                <p:cTn id="138" presetID="10" presetClass="entr" presetSubtype="0" repeatCount="indefinite" fill="hold" grpId="0" nodeType="withEffect">
                                  <p:stCondLst>
                                    <p:cond delay="1750"/>
                                  </p:stCondLst>
                                  <p:childTnLst>
                                    <p:set>
                                      <p:cBhvr>
                                        <p:cTn id="139" dur="1" fill="hold">
                                          <p:stCondLst>
                                            <p:cond delay="0"/>
                                          </p:stCondLst>
                                        </p:cTn>
                                        <p:tgtEl>
                                          <p:spTgt spid="256"/>
                                        </p:tgtEl>
                                        <p:attrNameLst>
                                          <p:attrName>style.visibility</p:attrName>
                                        </p:attrNameLst>
                                      </p:cBhvr>
                                      <p:to>
                                        <p:strVal val="visible"/>
                                      </p:to>
                                    </p:set>
                                    <p:animEffect transition="in" filter="fade">
                                      <p:cBhvr>
                                        <p:cTn id="140" dur="2000"/>
                                        <p:tgtEl>
                                          <p:spTgt spid="256"/>
                                        </p:tgtEl>
                                      </p:cBhvr>
                                    </p:animEffect>
                                  </p:childTnLst>
                                </p:cTn>
                              </p:par>
                              <p:par>
                                <p:cTn id="141" presetID="10" presetClass="entr" presetSubtype="0" repeatCount="indefinite" fill="hold" grpId="0" nodeType="withEffect">
                                  <p:stCondLst>
                                    <p:cond delay="2000"/>
                                  </p:stCondLst>
                                  <p:childTnLst>
                                    <p:set>
                                      <p:cBhvr>
                                        <p:cTn id="142" dur="1" fill="hold">
                                          <p:stCondLst>
                                            <p:cond delay="0"/>
                                          </p:stCondLst>
                                        </p:cTn>
                                        <p:tgtEl>
                                          <p:spTgt spid="257"/>
                                        </p:tgtEl>
                                        <p:attrNameLst>
                                          <p:attrName>style.visibility</p:attrName>
                                        </p:attrNameLst>
                                      </p:cBhvr>
                                      <p:to>
                                        <p:strVal val="visible"/>
                                      </p:to>
                                    </p:set>
                                    <p:animEffect transition="in" filter="fade">
                                      <p:cBhvr>
                                        <p:cTn id="143" dur="2000"/>
                                        <p:tgtEl>
                                          <p:spTgt spid="257"/>
                                        </p:tgtEl>
                                      </p:cBhvr>
                                    </p:animEffect>
                                  </p:childTnLst>
                                </p:cTn>
                              </p:par>
                              <p:par>
                                <p:cTn id="144" presetID="10" presetClass="entr" presetSubtype="0" repeatCount="indefinite" fill="hold" grpId="0" nodeType="withEffect">
                                  <p:stCondLst>
                                    <p:cond delay="2250"/>
                                  </p:stCondLst>
                                  <p:childTnLst>
                                    <p:set>
                                      <p:cBhvr>
                                        <p:cTn id="145" dur="1" fill="hold">
                                          <p:stCondLst>
                                            <p:cond delay="0"/>
                                          </p:stCondLst>
                                        </p:cTn>
                                        <p:tgtEl>
                                          <p:spTgt spid="258"/>
                                        </p:tgtEl>
                                        <p:attrNameLst>
                                          <p:attrName>style.visibility</p:attrName>
                                        </p:attrNameLst>
                                      </p:cBhvr>
                                      <p:to>
                                        <p:strVal val="visible"/>
                                      </p:to>
                                    </p:set>
                                    <p:animEffect transition="in" filter="fade">
                                      <p:cBhvr>
                                        <p:cTn id="146" dur="2000"/>
                                        <p:tgtEl>
                                          <p:spTgt spid="258"/>
                                        </p:tgtEl>
                                      </p:cBhvr>
                                    </p:animEffect>
                                  </p:childTnLst>
                                </p:cTn>
                              </p:par>
                              <p:par>
                                <p:cTn id="147" presetID="10" presetClass="entr" presetSubtype="0" repeatCount="indefinite" fill="hold" grpId="0" nodeType="withEffect">
                                  <p:stCondLst>
                                    <p:cond delay="2500"/>
                                  </p:stCondLst>
                                  <p:childTnLst>
                                    <p:set>
                                      <p:cBhvr>
                                        <p:cTn id="148" dur="1" fill="hold">
                                          <p:stCondLst>
                                            <p:cond delay="0"/>
                                          </p:stCondLst>
                                        </p:cTn>
                                        <p:tgtEl>
                                          <p:spTgt spid="259"/>
                                        </p:tgtEl>
                                        <p:attrNameLst>
                                          <p:attrName>style.visibility</p:attrName>
                                        </p:attrNameLst>
                                      </p:cBhvr>
                                      <p:to>
                                        <p:strVal val="visible"/>
                                      </p:to>
                                    </p:set>
                                    <p:animEffect transition="in" filter="fade">
                                      <p:cBhvr>
                                        <p:cTn id="149" dur="2000"/>
                                        <p:tgtEl>
                                          <p:spTgt spid="259"/>
                                        </p:tgtEl>
                                      </p:cBhvr>
                                    </p:animEffect>
                                  </p:childTnLst>
                                </p:cTn>
                              </p:par>
                              <p:par>
                                <p:cTn id="150" presetID="10" presetClass="entr" presetSubtype="0" repeatCount="indefinite" fill="hold" grpId="0" nodeType="withEffect">
                                  <p:stCondLst>
                                    <p:cond delay="250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2000"/>
                                        <p:tgtEl>
                                          <p:spTgt spid="263"/>
                                        </p:tgtEl>
                                      </p:cBhvr>
                                    </p:animEffect>
                                  </p:childTnLst>
                                </p:cTn>
                              </p:par>
                              <p:par>
                                <p:cTn id="153" presetID="10" presetClass="entr" presetSubtype="0" repeatCount="indefinite" fill="hold" grpId="0" nodeType="withEffect">
                                  <p:stCondLst>
                                    <p:cond delay="250"/>
                                  </p:stCondLst>
                                  <p:childTnLst>
                                    <p:set>
                                      <p:cBhvr>
                                        <p:cTn id="154" dur="1" fill="hold">
                                          <p:stCondLst>
                                            <p:cond delay="0"/>
                                          </p:stCondLst>
                                        </p:cTn>
                                        <p:tgtEl>
                                          <p:spTgt spid="264"/>
                                        </p:tgtEl>
                                        <p:attrNameLst>
                                          <p:attrName>style.visibility</p:attrName>
                                        </p:attrNameLst>
                                      </p:cBhvr>
                                      <p:to>
                                        <p:strVal val="visible"/>
                                      </p:to>
                                    </p:set>
                                    <p:animEffect transition="in" filter="fade">
                                      <p:cBhvr>
                                        <p:cTn id="155" dur="2000"/>
                                        <p:tgtEl>
                                          <p:spTgt spid="264"/>
                                        </p:tgtEl>
                                      </p:cBhvr>
                                    </p:animEffect>
                                  </p:childTnLst>
                                </p:cTn>
                              </p:par>
                              <p:par>
                                <p:cTn id="156" presetID="10" presetClass="entr" presetSubtype="0" repeatCount="indefinite" fill="hold" grpId="0" nodeType="withEffect">
                                  <p:stCondLst>
                                    <p:cond delay="500"/>
                                  </p:stCondLst>
                                  <p:childTnLst>
                                    <p:set>
                                      <p:cBhvr>
                                        <p:cTn id="157" dur="1" fill="hold">
                                          <p:stCondLst>
                                            <p:cond delay="0"/>
                                          </p:stCondLst>
                                        </p:cTn>
                                        <p:tgtEl>
                                          <p:spTgt spid="268"/>
                                        </p:tgtEl>
                                        <p:attrNameLst>
                                          <p:attrName>style.visibility</p:attrName>
                                        </p:attrNameLst>
                                      </p:cBhvr>
                                      <p:to>
                                        <p:strVal val="visible"/>
                                      </p:to>
                                    </p:set>
                                    <p:animEffect transition="in" filter="fade">
                                      <p:cBhvr>
                                        <p:cTn id="158" dur="2000"/>
                                        <p:tgtEl>
                                          <p:spTgt spid="268"/>
                                        </p:tgtEl>
                                      </p:cBhvr>
                                    </p:animEffect>
                                  </p:childTnLst>
                                </p:cTn>
                              </p:par>
                              <p:par>
                                <p:cTn id="159" presetID="10" presetClass="entr" presetSubtype="0" repeatCount="indefinite" fill="hold" grpId="0" nodeType="withEffect">
                                  <p:stCondLst>
                                    <p:cond delay="75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2000"/>
                                        <p:tgtEl>
                                          <p:spTgt spid="269"/>
                                        </p:tgtEl>
                                      </p:cBhvr>
                                    </p:animEffect>
                                  </p:childTnLst>
                                </p:cTn>
                              </p:par>
                              <p:par>
                                <p:cTn id="162" presetID="10" presetClass="entr" presetSubtype="0" repeatCount="indefinite" fill="hold" grpId="0" nodeType="withEffect">
                                  <p:stCondLst>
                                    <p:cond delay="1000"/>
                                  </p:stCondLst>
                                  <p:childTnLst>
                                    <p:set>
                                      <p:cBhvr>
                                        <p:cTn id="163" dur="1" fill="hold">
                                          <p:stCondLst>
                                            <p:cond delay="0"/>
                                          </p:stCondLst>
                                        </p:cTn>
                                        <p:tgtEl>
                                          <p:spTgt spid="270"/>
                                        </p:tgtEl>
                                        <p:attrNameLst>
                                          <p:attrName>style.visibility</p:attrName>
                                        </p:attrNameLst>
                                      </p:cBhvr>
                                      <p:to>
                                        <p:strVal val="visible"/>
                                      </p:to>
                                    </p:set>
                                    <p:animEffect transition="in" filter="fade">
                                      <p:cBhvr>
                                        <p:cTn id="164" dur="2000"/>
                                        <p:tgtEl>
                                          <p:spTgt spid="270"/>
                                        </p:tgtEl>
                                      </p:cBhvr>
                                    </p:animEffect>
                                  </p:childTnLst>
                                </p:cTn>
                              </p:par>
                              <p:par>
                                <p:cTn id="165" presetID="10" presetClass="entr" presetSubtype="0" repeatCount="indefinite" fill="hold" grpId="0" nodeType="withEffect">
                                  <p:stCondLst>
                                    <p:cond delay="1250"/>
                                  </p:stCondLst>
                                  <p:childTnLst>
                                    <p:set>
                                      <p:cBhvr>
                                        <p:cTn id="166" dur="1" fill="hold">
                                          <p:stCondLst>
                                            <p:cond delay="0"/>
                                          </p:stCondLst>
                                        </p:cTn>
                                        <p:tgtEl>
                                          <p:spTgt spid="271"/>
                                        </p:tgtEl>
                                        <p:attrNameLst>
                                          <p:attrName>style.visibility</p:attrName>
                                        </p:attrNameLst>
                                      </p:cBhvr>
                                      <p:to>
                                        <p:strVal val="visible"/>
                                      </p:to>
                                    </p:set>
                                    <p:animEffect transition="in" filter="fade">
                                      <p:cBhvr>
                                        <p:cTn id="167" dur="2000"/>
                                        <p:tgtEl>
                                          <p:spTgt spid="271"/>
                                        </p:tgtEl>
                                      </p:cBhvr>
                                    </p:animEffect>
                                  </p:childTnLst>
                                </p:cTn>
                              </p:par>
                              <p:par>
                                <p:cTn id="168" presetID="10" presetClass="entr" presetSubtype="0" repeatCount="indefinite" fill="hold" grpId="0" nodeType="withEffect">
                                  <p:stCondLst>
                                    <p:cond delay="1500"/>
                                  </p:stCondLst>
                                  <p:childTnLst>
                                    <p:set>
                                      <p:cBhvr>
                                        <p:cTn id="169" dur="1" fill="hold">
                                          <p:stCondLst>
                                            <p:cond delay="0"/>
                                          </p:stCondLst>
                                        </p:cTn>
                                        <p:tgtEl>
                                          <p:spTgt spid="272"/>
                                        </p:tgtEl>
                                        <p:attrNameLst>
                                          <p:attrName>style.visibility</p:attrName>
                                        </p:attrNameLst>
                                      </p:cBhvr>
                                      <p:to>
                                        <p:strVal val="visible"/>
                                      </p:to>
                                    </p:set>
                                    <p:animEffect transition="in" filter="fade">
                                      <p:cBhvr>
                                        <p:cTn id="170" dur="2000"/>
                                        <p:tgtEl>
                                          <p:spTgt spid="272"/>
                                        </p:tgtEl>
                                      </p:cBhvr>
                                    </p:animEffect>
                                  </p:childTnLst>
                                </p:cTn>
                              </p:par>
                              <p:par>
                                <p:cTn id="171" presetID="10" presetClass="entr" presetSubtype="0" repeatCount="indefinite" fill="hold" grpId="0" nodeType="withEffect">
                                  <p:stCondLst>
                                    <p:cond delay="1750"/>
                                  </p:stCondLst>
                                  <p:childTnLst>
                                    <p:set>
                                      <p:cBhvr>
                                        <p:cTn id="172" dur="1" fill="hold">
                                          <p:stCondLst>
                                            <p:cond delay="0"/>
                                          </p:stCondLst>
                                        </p:cTn>
                                        <p:tgtEl>
                                          <p:spTgt spid="273"/>
                                        </p:tgtEl>
                                        <p:attrNameLst>
                                          <p:attrName>style.visibility</p:attrName>
                                        </p:attrNameLst>
                                      </p:cBhvr>
                                      <p:to>
                                        <p:strVal val="visible"/>
                                      </p:to>
                                    </p:set>
                                    <p:animEffect transition="in" filter="fade">
                                      <p:cBhvr>
                                        <p:cTn id="173" dur="2000"/>
                                        <p:tgtEl>
                                          <p:spTgt spid="273"/>
                                        </p:tgtEl>
                                      </p:cBhvr>
                                    </p:animEffect>
                                  </p:childTnLst>
                                </p:cTn>
                              </p:par>
                              <p:par>
                                <p:cTn id="174" presetID="26" presetClass="emph" presetSubtype="0" repeatCount="indefinite" fill="hold" nodeType="withEffect">
                                  <p:stCondLst>
                                    <p:cond delay="1750"/>
                                  </p:stCondLst>
                                  <p:childTnLst>
                                    <p:animEffect transition="out" filter="fade">
                                      <p:cBhvr>
                                        <p:cTn id="175" dur="2000" tmFilter="0, 0; .2, .5; .8, .5; 1, 0"/>
                                        <p:tgtEl>
                                          <p:spTgt spid="187"/>
                                        </p:tgtEl>
                                      </p:cBhvr>
                                    </p:animEffect>
                                    <p:animScale>
                                      <p:cBhvr>
                                        <p:cTn id="176" dur="1000" autoRev="1" fill="hold"/>
                                        <p:tgtEl>
                                          <p:spTgt spid="187"/>
                                        </p:tgtEl>
                                      </p:cBhvr>
                                      <p:by x="105000" y="105000"/>
                                    </p:animScale>
                                  </p:childTnLst>
                                </p:cTn>
                              </p:par>
                              <p:par>
                                <p:cTn id="177" presetID="26" presetClass="emph" presetSubtype="0" repeatCount="indefinite" fill="hold" grpId="0" nodeType="withEffect">
                                  <p:stCondLst>
                                    <p:cond delay="1750"/>
                                  </p:stCondLst>
                                  <p:childTnLst>
                                    <p:animEffect transition="out" filter="fade">
                                      <p:cBhvr>
                                        <p:cTn id="178" dur="2000" tmFilter="0, 0; .2, .5; .8, .5; 1, 0"/>
                                        <p:tgtEl>
                                          <p:spTgt spid="188"/>
                                        </p:tgtEl>
                                      </p:cBhvr>
                                    </p:animEffect>
                                    <p:animScale>
                                      <p:cBhvr>
                                        <p:cTn id="179" dur="1000" autoRev="1" fill="hold"/>
                                        <p:tgtEl>
                                          <p:spTgt spid="188"/>
                                        </p:tgtEl>
                                      </p:cBhvr>
                                      <p:by x="105000" y="105000"/>
                                    </p:animScale>
                                  </p:childTnLst>
                                </p:cTn>
                              </p:par>
                              <p:par>
                                <p:cTn id="180" presetID="10" presetClass="entr" presetSubtype="0" repeatCount="indefinite" fill="hold" grpId="0"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fade">
                                      <p:cBhvr>
                                        <p:cTn id="182" dur="2000"/>
                                        <p:tgtEl>
                                          <p:spTgt spid="274"/>
                                        </p:tgtEl>
                                      </p:cBhvr>
                                    </p:animEffect>
                                  </p:childTnLst>
                                </p:cTn>
                              </p:par>
                              <p:par>
                                <p:cTn id="183" presetID="10" presetClass="entr" presetSubtype="0" repeatCount="indefinite" fill="hold" grpId="0" nodeType="withEffect">
                                  <p:stCondLst>
                                    <p:cond delay="250"/>
                                  </p:stCondLst>
                                  <p:childTnLst>
                                    <p:set>
                                      <p:cBhvr>
                                        <p:cTn id="184" dur="1" fill="hold">
                                          <p:stCondLst>
                                            <p:cond delay="0"/>
                                          </p:stCondLst>
                                        </p:cTn>
                                        <p:tgtEl>
                                          <p:spTgt spid="275"/>
                                        </p:tgtEl>
                                        <p:attrNameLst>
                                          <p:attrName>style.visibility</p:attrName>
                                        </p:attrNameLst>
                                      </p:cBhvr>
                                      <p:to>
                                        <p:strVal val="visible"/>
                                      </p:to>
                                    </p:set>
                                    <p:animEffect transition="in" filter="fade">
                                      <p:cBhvr>
                                        <p:cTn id="185" dur="2000"/>
                                        <p:tgtEl>
                                          <p:spTgt spid="275"/>
                                        </p:tgtEl>
                                      </p:cBhvr>
                                    </p:animEffect>
                                  </p:childTnLst>
                                </p:cTn>
                              </p:par>
                              <p:par>
                                <p:cTn id="186" presetID="10" presetClass="entr" presetSubtype="0" repeatCount="indefinite" fill="hold" grpId="0" nodeType="withEffect">
                                  <p:stCondLst>
                                    <p:cond delay="500"/>
                                  </p:stCondLst>
                                  <p:childTnLst>
                                    <p:set>
                                      <p:cBhvr>
                                        <p:cTn id="187" dur="1" fill="hold">
                                          <p:stCondLst>
                                            <p:cond delay="0"/>
                                          </p:stCondLst>
                                        </p:cTn>
                                        <p:tgtEl>
                                          <p:spTgt spid="276"/>
                                        </p:tgtEl>
                                        <p:attrNameLst>
                                          <p:attrName>style.visibility</p:attrName>
                                        </p:attrNameLst>
                                      </p:cBhvr>
                                      <p:to>
                                        <p:strVal val="visible"/>
                                      </p:to>
                                    </p:set>
                                    <p:animEffect transition="in" filter="fade">
                                      <p:cBhvr>
                                        <p:cTn id="188" dur="2000"/>
                                        <p:tgtEl>
                                          <p:spTgt spid="276"/>
                                        </p:tgtEl>
                                      </p:cBhvr>
                                    </p:animEffect>
                                  </p:childTnLst>
                                </p:cTn>
                              </p:par>
                              <p:par>
                                <p:cTn id="189" presetID="10" presetClass="entr" presetSubtype="0" repeatCount="indefinite" fill="hold" grpId="0" nodeType="withEffect">
                                  <p:stCondLst>
                                    <p:cond delay="750"/>
                                  </p:stCondLst>
                                  <p:childTnLst>
                                    <p:set>
                                      <p:cBhvr>
                                        <p:cTn id="190" dur="1" fill="hold">
                                          <p:stCondLst>
                                            <p:cond delay="0"/>
                                          </p:stCondLst>
                                        </p:cTn>
                                        <p:tgtEl>
                                          <p:spTgt spid="318"/>
                                        </p:tgtEl>
                                        <p:attrNameLst>
                                          <p:attrName>style.visibility</p:attrName>
                                        </p:attrNameLst>
                                      </p:cBhvr>
                                      <p:to>
                                        <p:strVal val="visible"/>
                                      </p:to>
                                    </p:set>
                                    <p:animEffect transition="in" filter="fade">
                                      <p:cBhvr>
                                        <p:cTn id="191" dur="2000"/>
                                        <p:tgtEl>
                                          <p:spTgt spid="318"/>
                                        </p:tgtEl>
                                      </p:cBhvr>
                                    </p:animEffect>
                                  </p:childTnLst>
                                </p:cTn>
                              </p:par>
                              <p:par>
                                <p:cTn id="192" presetID="10" presetClass="entr" presetSubtype="0" repeatCount="indefinite" fill="hold" grpId="0" nodeType="withEffect">
                                  <p:stCondLst>
                                    <p:cond delay="1000"/>
                                  </p:stCondLst>
                                  <p:childTnLst>
                                    <p:set>
                                      <p:cBhvr>
                                        <p:cTn id="193" dur="1" fill="hold">
                                          <p:stCondLst>
                                            <p:cond delay="0"/>
                                          </p:stCondLst>
                                        </p:cTn>
                                        <p:tgtEl>
                                          <p:spTgt spid="319"/>
                                        </p:tgtEl>
                                        <p:attrNameLst>
                                          <p:attrName>style.visibility</p:attrName>
                                        </p:attrNameLst>
                                      </p:cBhvr>
                                      <p:to>
                                        <p:strVal val="visible"/>
                                      </p:to>
                                    </p:set>
                                    <p:animEffect transition="in" filter="fade">
                                      <p:cBhvr>
                                        <p:cTn id="194" dur="2000"/>
                                        <p:tgtEl>
                                          <p:spTgt spid="319"/>
                                        </p:tgtEl>
                                      </p:cBhvr>
                                    </p:animEffect>
                                  </p:childTnLst>
                                </p:cTn>
                              </p:par>
                              <p:par>
                                <p:cTn id="195" presetID="10" presetClass="entr" presetSubtype="0" repeatCount="indefinite" fill="hold" grpId="0" nodeType="withEffect">
                                  <p:stCondLst>
                                    <p:cond delay="1250"/>
                                  </p:stCondLst>
                                  <p:childTnLst>
                                    <p:set>
                                      <p:cBhvr>
                                        <p:cTn id="196" dur="1" fill="hold">
                                          <p:stCondLst>
                                            <p:cond delay="0"/>
                                          </p:stCondLst>
                                        </p:cTn>
                                        <p:tgtEl>
                                          <p:spTgt spid="320"/>
                                        </p:tgtEl>
                                        <p:attrNameLst>
                                          <p:attrName>style.visibility</p:attrName>
                                        </p:attrNameLst>
                                      </p:cBhvr>
                                      <p:to>
                                        <p:strVal val="visible"/>
                                      </p:to>
                                    </p:set>
                                    <p:animEffect transition="in" filter="fade">
                                      <p:cBhvr>
                                        <p:cTn id="197" dur="2000"/>
                                        <p:tgtEl>
                                          <p:spTgt spid="320"/>
                                        </p:tgtEl>
                                      </p:cBhvr>
                                    </p:animEffect>
                                  </p:childTnLst>
                                </p:cTn>
                              </p:par>
                              <p:par>
                                <p:cTn id="198" presetID="10" presetClass="entr" presetSubtype="0" repeatCount="indefinite" fill="hold" grpId="0" nodeType="withEffect">
                                  <p:stCondLst>
                                    <p:cond delay="1500"/>
                                  </p:stCondLst>
                                  <p:childTnLst>
                                    <p:set>
                                      <p:cBhvr>
                                        <p:cTn id="199" dur="1" fill="hold">
                                          <p:stCondLst>
                                            <p:cond delay="0"/>
                                          </p:stCondLst>
                                        </p:cTn>
                                        <p:tgtEl>
                                          <p:spTgt spid="321"/>
                                        </p:tgtEl>
                                        <p:attrNameLst>
                                          <p:attrName>style.visibility</p:attrName>
                                        </p:attrNameLst>
                                      </p:cBhvr>
                                      <p:to>
                                        <p:strVal val="visible"/>
                                      </p:to>
                                    </p:set>
                                    <p:animEffect transition="in" filter="fade">
                                      <p:cBhvr>
                                        <p:cTn id="200" dur="2000"/>
                                        <p:tgtEl>
                                          <p:spTgt spid="321"/>
                                        </p:tgtEl>
                                      </p:cBhvr>
                                    </p:animEffect>
                                  </p:childTnLst>
                                </p:cTn>
                              </p:par>
                              <p:par>
                                <p:cTn id="201" presetID="10" presetClass="entr" presetSubtype="0" repeatCount="indefinite" fill="hold" grpId="0" nodeType="withEffect">
                                  <p:stCondLst>
                                    <p:cond delay="1750"/>
                                  </p:stCondLst>
                                  <p:childTnLst>
                                    <p:set>
                                      <p:cBhvr>
                                        <p:cTn id="202" dur="1" fill="hold">
                                          <p:stCondLst>
                                            <p:cond delay="0"/>
                                          </p:stCondLst>
                                        </p:cTn>
                                        <p:tgtEl>
                                          <p:spTgt spid="322"/>
                                        </p:tgtEl>
                                        <p:attrNameLst>
                                          <p:attrName>style.visibility</p:attrName>
                                        </p:attrNameLst>
                                      </p:cBhvr>
                                      <p:to>
                                        <p:strVal val="visible"/>
                                      </p:to>
                                    </p:set>
                                    <p:animEffect transition="in" filter="fade">
                                      <p:cBhvr>
                                        <p:cTn id="203" dur="2000"/>
                                        <p:tgtEl>
                                          <p:spTgt spid="322"/>
                                        </p:tgtEl>
                                      </p:cBhvr>
                                    </p:animEffect>
                                  </p:childTnLst>
                                </p:cTn>
                              </p:par>
                              <p:par>
                                <p:cTn id="204" presetID="10" presetClass="entr" presetSubtype="0" repeatCount="indefinite" fill="hold" grpId="0" nodeType="withEffect">
                                  <p:stCondLst>
                                    <p:cond delay="0"/>
                                  </p:stCondLst>
                                  <p:childTnLst>
                                    <p:set>
                                      <p:cBhvr>
                                        <p:cTn id="205" dur="1" fill="hold">
                                          <p:stCondLst>
                                            <p:cond delay="0"/>
                                          </p:stCondLst>
                                        </p:cTn>
                                        <p:tgtEl>
                                          <p:spTgt spid="323"/>
                                        </p:tgtEl>
                                        <p:attrNameLst>
                                          <p:attrName>style.visibility</p:attrName>
                                        </p:attrNameLst>
                                      </p:cBhvr>
                                      <p:to>
                                        <p:strVal val="visible"/>
                                      </p:to>
                                    </p:set>
                                    <p:animEffect transition="in" filter="fade">
                                      <p:cBhvr>
                                        <p:cTn id="206" dur="2000"/>
                                        <p:tgtEl>
                                          <p:spTgt spid="323"/>
                                        </p:tgtEl>
                                      </p:cBhvr>
                                    </p:animEffect>
                                  </p:childTnLst>
                                </p:cTn>
                              </p:par>
                              <p:par>
                                <p:cTn id="207" presetID="10" presetClass="entr" presetSubtype="0" repeatCount="indefinite" fill="hold" grpId="0" nodeType="withEffect">
                                  <p:stCondLst>
                                    <p:cond delay="250"/>
                                  </p:stCondLst>
                                  <p:childTnLst>
                                    <p:set>
                                      <p:cBhvr>
                                        <p:cTn id="208" dur="1" fill="hold">
                                          <p:stCondLst>
                                            <p:cond delay="0"/>
                                          </p:stCondLst>
                                        </p:cTn>
                                        <p:tgtEl>
                                          <p:spTgt spid="324"/>
                                        </p:tgtEl>
                                        <p:attrNameLst>
                                          <p:attrName>style.visibility</p:attrName>
                                        </p:attrNameLst>
                                      </p:cBhvr>
                                      <p:to>
                                        <p:strVal val="visible"/>
                                      </p:to>
                                    </p:set>
                                    <p:animEffect transition="in" filter="fade">
                                      <p:cBhvr>
                                        <p:cTn id="209" dur="2000"/>
                                        <p:tgtEl>
                                          <p:spTgt spid="324"/>
                                        </p:tgtEl>
                                      </p:cBhvr>
                                    </p:animEffect>
                                  </p:childTnLst>
                                </p:cTn>
                              </p:par>
                              <p:par>
                                <p:cTn id="210" presetID="10" presetClass="entr" presetSubtype="0" repeatCount="indefinite" fill="hold" grpId="0" nodeType="withEffect">
                                  <p:stCondLst>
                                    <p:cond delay="500"/>
                                  </p:stCondLst>
                                  <p:childTnLst>
                                    <p:set>
                                      <p:cBhvr>
                                        <p:cTn id="211" dur="1" fill="hold">
                                          <p:stCondLst>
                                            <p:cond delay="0"/>
                                          </p:stCondLst>
                                        </p:cTn>
                                        <p:tgtEl>
                                          <p:spTgt spid="325"/>
                                        </p:tgtEl>
                                        <p:attrNameLst>
                                          <p:attrName>style.visibility</p:attrName>
                                        </p:attrNameLst>
                                      </p:cBhvr>
                                      <p:to>
                                        <p:strVal val="visible"/>
                                      </p:to>
                                    </p:set>
                                    <p:animEffect transition="in" filter="fade">
                                      <p:cBhvr>
                                        <p:cTn id="212" dur="2000"/>
                                        <p:tgtEl>
                                          <p:spTgt spid="325"/>
                                        </p:tgtEl>
                                      </p:cBhvr>
                                    </p:animEffect>
                                  </p:childTnLst>
                                </p:cTn>
                              </p:par>
                              <p:par>
                                <p:cTn id="213" presetID="10" presetClass="entr" presetSubtype="0" repeatCount="indefinite" fill="hold" grpId="0" nodeType="withEffect">
                                  <p:stCondLst>
                                    <p:cond delay="750"/>
                                  </p:stCondLst>
                                  <p:childTnLst>
                                    <p:set>
                                      <p:cBhvr>
                                        <p:cTn id="214" dur="1" fill="hold">
                                          <p:stCondLst>
                                            <p:cond delay="0"/>
                                          </p:stCondLst>
                                        </p:cTn>
                                        <p:tgtEl>
                                          <p:spTgt spid="326"/>
                                        </p:tgtEl>
                                        <p:attrNameLst>
                                          <p:attrName>style.visibility</p:attrName>
                                        </p:attrNameLst>
                                      </p:cBhvr>
                                      <p:to>
                                        <p:strVal val="visible"/>
                                      </p:to>
                                    </p:set>
                                    <p:animEffect transition="in" filter="fade">
                                      <p:cBhvr>
                                        <p:cTn id="215" dur="2000"/>
                                        <p:tgtEl>
                                          <p:spTgt spid="326"/>
                                        </p:tgtEl>
                                      </p:cBhvr>
                                    </p:animEffect>
                                  </p:childTnLst>
                                </p:cTn>
                              </p:par>
                              <p:par>
                                <p:cTn id="216" presetID="10" presetClass="entr" presetSubtype="0" repeatCount="indefinite" fill="hold" grpId="0" nodeType="withEffect">
                                  <p:stCondLst>
                                    <p:cond delay="1000"/>
                                  </p:stCondLst>
                                  <p:childTnLst>
                                    <p:set>
                                      <p:cBhvr>
                                        <p:cTn id="217" dur="1" fill="hold">
                                          <p:stCondLst>
                                            <p:cond delay="0"/>
                                          </p:stCondLst>
                                        </p:cTn>
                                        <p:tgtEl>
                                          <p:spTgt spid="346"/>
                                        </p:tgtEl>
                                        <p:attrNameLst>
                                          <p:attrName>style.visibility</p:attrName>
                                        </p:attrNameLst>
                                      </p:cBhvr>
                                      <p:to>
                                        <p:strVal val="visible"/>
                                      </p:to>
                                    </p:set>
                                    <p:animEffect transition="in" filter="fade">
                                      <p:cBhvr>
                                        <p:cTn id="218" dur="2000"/>
                                        <p:tgtEl>
                                          <p:spTgt spid="346"/>
                                        </p:tgtEl>
                                      </p:cBhvr>
                                    </p:animEffect>
                                  </p:childTnLst>
                                </p:cTn>
                              </p:par>
                              <p:par>
                                <p:cTn id="219" presetID="10" presetClass="entr" presetSubtype="0" repeatCount="indefinite" fill="hold" grpId="0" nodeType="withEffect">
                                  <p:stCondLst>
                                    <p:cond delay="1250"/>
                                  </p:stCondLst>
                                  <p:childTnLst>
                                    <p:set>
                                      <p:cBhvr>
                                        <p:cTn id="220" dur="1" fill="hold">
                                          <p:stCondLst>
                                            <p:cond delay="0"/>
                                          </p:stCondLst>
                                        </p:cTn>
                                        <p:tgtEl>
                                          <p:spTgt spid="347"/>
                                        </p:tgtEl>
                                        <p:attrNameLst>
                                          <p:attrName>style.visibility</p:attrName>
                                        </p:attrNameLst>
                                      </p:cBhvr>
                                      <p:to>
                                        <p:strVal val="visible"/>
                                      </p:to>
                                    </p:set>
                                    <p:animEffect transition="in" filter="fade">
                                      <p:cBhvr>
                                        <p:cTn id="221" dur="2000"/>
                                        <p:tgtEl>
                                          <p:spTgt spid="347"/>
                                        </p:tgtEl>
                                      </p:cBhvr>
                                    </p:animEffect>
                                  </p:childTnLst>
                                </p:cTn>
                              </p:par>
                              <p:par>
                                <p:cTn id="222" presetID="10" presetClass="entr" presetSubtype="0" repeatCount="indefinite" fill="hold" grpId="0" nodeType="withEffect">
                                  <p:stCondLst>
                                    <p:cond delay="1500"/>
                                  </p:stCondLst>
                                  <p:childTnLst>
                                    <p:set>
                                      <p:cBhvr>
                                        <p:cTn id="223" dur="1" fill="hold">
                                          <p:stCondLst>
                                            <p:cond delay="0"/>
                                          </p:stCondLst>
                                        </p:cTn>
                                        <p:tgtEl>
                                          <p:spTgt spid="348"/>
                                        </p:tgtEl>
                                        <p:attrNameLst>
                                          <p:attrName>style.visibility</p:attrName>
                                        </p:attrNameLst>
                                      </p:cBhvr>
                                      <p:to>
                                        <p:strVal val="visible"/>
                                      </p:to>
                                    </p:set>
                                    <p:animEffect transition="in" filter="fade">
                                      <p:cBhvr>
                                        <p:cTn id="224" dur="2000"/>
                                        <p:tgtEl>
                                          <p:spTgt spid="348"/>
                                        </p:tgtEl>
                                      </p:cBhvr>
                                    </p:animEffect>
                                  </p:childTnLst>
                                </p:cTn>
                              </p:par>
                              <p:par>
                                <p:cTn id="225" presetID="10" presetClass="entr" presetSubtype="0" repeatCount="indefinite" fill="hold" grpId="0" nodeType="withEffect">
                                  <p:stCondLst>
                                    <p:cond delay="1750"/>
                                  </p:stCondLst>
                                  <p:childTnLst>
                                    <p:set>
                                      <p:cBhvr>
                                        <p:cTn id="226" dur="1" fill="hold">
                                          <p:stCondLst>
                                            <p:cond delay="0"/>
                                          </p:stCondLst>
                                        </p:cTn>
                                        <p:tgtEl>
                                          <p:spTgt spid="349"/>
                                        </p:tgtEl>
                                        <p:attrNameLst>
                                          <p:attrName>style.visibility</p:attrName>
                                        </p:attrNameLst>
                                      </p:cBhvr>
                                      <p:to>
                                        <p:strVal val="visible"/>
                                      </p:to>
                                    </p:set>
                                    <p:animEffect transition="in" filter="fade">
                                      <p:cBhvr>
                                        <p:cTn id="227" dur="2000"/>
                                        <p:tgtEl>
                                          <p:spTgt spid="34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repeatCount="indefinite" fill="hold" grpId="0" nodeType="clickEffect">
                                  <p:stCondLst>
                                    <p:cond delay="0"/>
                                  </p:stCondLst>
                                  <p:childTnLst>
                                    <p:set>
                                      <p:cBhvr>
                                        <p:cTn id="231" dur="1" fill="hold">
                                          <p:stCondLst>
                                            <p:cond delay="0"/>
                                          </p:stCondLst>
                                        </p:cTn>
                                        <p:tgtEl>
                                          <p:spTgt spid="350"/>
                                        </p:tgtEl>
                                        <p:attrNameLst>
                                          <p:attrName>style.visibility</p:attrName>
                                        </p:attrNameLst>
                                      </p:cBhvr>
                                      <p:to>
                                        <p:strVal val="visible"/>
                                      </p:to>
                                    </p:set>
                                    <p:animEffect transition="in" filter="fade">
                                      <p:cBhvr>
                                        <p:cTn id="232" dur="2000"/>
                                        <p:tgtEl>
                                          <p:spTgt spid="350"/>
                                        </p:tgtEl>
                                      </p:cBhvr>
                                    </p:animEffect>
                                  </p:childTnLst>
                                </p:cTn>
                              </p:par>
                              <p:par>
                                <p:cTn id="233" presetID="10" presetClass="entr" presetSubtype="0" repeatCount="indefinite" fill="hold" grpId="0" nodeType="withEffect">
                                  <p:stCondLst>
                                    <p:cond delay="250"/>
                                  </p:stCondLst>
                                  <p:childTnLst>
                                    <p:set>
                                      <p:cBhvr>
                                        <p:cTn id="234" dur="1" fill="hold">
                                          <p:stCondLst>
                                            <p:cond delay="0"/>
                                          </p:stCondLst>
                                        </p:cTn>
                                        <p:tgtEl>
                                          <p:spTgt spid="359"/>
                                        </p:tgtEl>
                                        <p:attrNameLst>
                                          <p:attrName>style.visibility</p:attrName>
                                        </p:attrNameLst>
                                      </p:cBhvr>
                                      <p:to>
                                        <p:strVal val="visible"/>
                                      </p:to>
                                    </p:set>
                                    <p:animEffect transition="in" filter="fade">
                                      <p:cBhvr>
                                        <p:cTn id="235" dur="2000"/>
                                        <p:tgtEl>
                                          <p:spTgt spid="359"/>
                                        </p:tgtEl>
                                      </p:cBhvr>
                                    </p:animEffect>
                                  </p:childTnLst>
                                </p:cTn>
                              </p:par>
                              <p:par>
                                <p:cTn id="236" presetID="10" presetClass="entr" presetSubtype="0" repeatCount="indefinite" fill="hold" grpId="0" nodeType="withEffect">
                                  <p:stCondLst>
                                    <p:cond delay="500"/>
                                  </p:stCondLst>
                                  <p:childTnLst>
                                    <p:set>
                                      <p:cBhvr>
                                        <p:cTn id="237" dur="1" fill="hold">
                                          <p:stCondLst>
                                            <p:cond delay="0"/>
                                          </p:stCondLst>
                                        </p:cTn>
                                        <p:tgtEl>
                                          <p:spTgt spid="360"/>
                                        </p:tgtEl>
                                        <p:attrNameLst>
                                          <p:attrName>style.visibility</p:attrName>
                                        </p:attrNameLst>
                                      </p:cBhvr>
                                      <p:to>
                                        <p:strVal val="visible"/>
                                      </p:to>
                                    </p:set>
                                    <p:animEffect transition="in" filter="fade">
                                      <p:cBhvr>
                                        <p:cTn id="238" dur="2000"/>
                                        <p:tgtEl>
                                          <p:spTgt spid="360"/>
                                        </p:tgtEl>
                                      </p:cBhvr>
                                    </p:animEffect>
                                  </p:childTnLst>
                                </p:cTn>
                              </p:par>
                              <p:par>
                                <p:cTn id="239" presetID="10" presetClass="entr" presetSubtype="0" repeatCount="indefinite" fill="hold" grpId="0" nodeType="withEffect">
                                  <p:stCondLst>
                                    <p:cond delay="750"/>
                                  </p:stCondLst>
                                  <p:childTnLst>
                                    <p:set>
                                      <p:cBhvr>
                                        <p:cTn id="240" dur="1" fill="hold">
                                          <p:stCondLst>
                                            <p:cond delay="0"/>
                                          </p:stCondLst>
                                        </p:cTn>
                                        <p:tgtEl>
                                          <p:spTgt spid="361"/>
                                        </p:tgtEl>
                                        <p:attrNameLst>
                                          <p:attrName>style.visibility</p:attrName>
                                        </p:attrNameLst>
                                      </p:cBhvr>
                                      <p:to>
                                        <p:strVal val="visible"/>
                                      </p:to>
                                    </p:set>
                                    <p:animEffect transition="in" filter="fade">
                                      <p:cBhvr>
                                        <p:cTn id="241" dur="2000"/>
                                        <p:tgtEl>
                                          <p:spTgt spid="361"/>
                                        </p:tgtEl>
                                      </p:cBhvr>
                                    </p:animEffect>
                                  </p:childTnLst>
                                </p:cTn>
                              </p:par>
                              <p:par>
                                <p:cTn id="242" presetID="10" presetClass="entr" presetSubtype="0" repeatCount="indefinite" fill="hold" grpId="0" nodeType="withEffect">
                                  <p:stCondLst>
                                    <p:cond delay="1000"/>
                                  </p:stCondLst>
                                  <p:childTnLst>
                                    <p:set>
                                      <p:cBhvr>
                                        <p:cTn id="243" dur="1" fill="hold">
                                          <p:stCondLst>
                                            <p:cond delay="0"/>
                                          </p:stCondLst>
                                        </p:cTn>
                                        <p:tgtEl>
                                          <p:spTgt spid="380"/>
                                        </p:tgtEl>
                                        <p:attrNameLst>
                                          <p:attrName>style.visibility</p:attrName>
                                        </p:attrNameLst>
                                      </p:cBhvr>
                                      <p:to>
                                        <p:strVal val="visible"/>
                                      </p:to>
                                    </p:set>
                                    <p:animEffect transition="in" filter="fade">
                                      <p:cBhvr>
                                        <p:cTn id="244" dur="2000"/>
                                        <p:tgtEl>
                                          <p:spTgt spid="380"/>
                                        </p:tgtEl>
                                      </p:cBhvr>
                                    </p:animEffect>
                                  </p:childTnLst>
                                </p:cTn>
                              </p:par>
                              <p:par>
                                <p:cTn id="245" presetID="10" presetClass="entr" presetSubtype="0" repeatCount="indefinite" fill="hold" grpId="0" nodeType="withEffect">
                                  <p:stCondLst>
                                    <p:cond delay="1250"/>
                                  </p:stCondLst>
                                  <p:childTnLst>
                                    <p:set>
                                      <p:cBhvr>
                                        <p:cTn id="246" dur="1" fill="hold">
                                          <p:stCondLst>
                                            <p:cond delay="0"/>
                                          </p:stCondLst>
                                        </p:cTn>
                                        <p:tgtEl>
                                          <p:spTgt spid="381"/>
                                        </p:tgtEl>
                                        <p:attrNameLst>
                                          <p:attrName>style.visibility</p:attrName>
                                        </p:attrNameLst>
                                      </p:cBhvr>
                                      <p:to>
                                        <p:strVal val="visible"/>
                                      </p:to>
                                    </p:set>
                                    <p:animEffect transition="in" filter="fade">
                                      <p:cBhvr>
                                        <p:cTn id="247" dur="2000"/>
                                        <p:tgtEl>
                                          <p:spTgt spid="381"/>
                                        </p:tgtEl>
                                      </p:cBhvr>
                                    </p:animEffect>
                                  </p:childTnLst>
                                </p:cTn>
                              </p:par>
                              <p:par>
                                <p:cTn id="248" presetID="10" presetClass="entr" presetSubtype="0" repeatCount="indefinite" fill="hold" grpId="0" nodeType="withEffect">
                                  <p:stCondLst>
                                    <p:cond delay="1500"/>
                                  </p:stCondLst>
                                  <p:childTnLst>
                                    <p:set>
                                      <p:cBhvr>
                                        <p:cTn id="249" dur="1" fill="hold">
                                          <p:stCondLst>
                                            <p:cond delay="0"/>
                                          </p:stCondLst>
                                        </p:cTn>
                                        <p:tgtEl>
                                          <p:spTgt spid="382"/>
                                        </p:tgtEl>
                                        <p:attrNameLst>
                                          <p:attrName>style.visibility</p:attrName>
                                        </p:attrNameLst>
                                      </p:cBhvr>
                                      <p:to>
                                        <p:strVal val="visible"/>
                                      </p:to>
                                    </p:set>
                                    <p:animEffect transition="in" filter="fade">
                                      <p:cBhvr>
                                        <p:cTn id="250" dur="2000"/>
                                        <p:tgtEl>
                                          <p:spTgt spid="382"/>
                                        </p:tgtEl>
                                      </p:cBhvr>
                                    </p:animEffect>
                                  </p:childTnLst>
                                </p:cTn>
                              </p:par>
                              <p:par>
                                <p:cTn id="251" presetID="10" presetClass="entr" presetSubtype="0" repeatCount="indefinite" fill="hold" grpId="0" nodeType="withEffect">
                                  <p:stCondLst>
                                    <p:cond delay="1750"/>
                                  </p:stCondLst>
                                  <p:childTnLst>
                                    <p:set>
                                      <p:cBhvr>
                                        <p:cTn id="252" dur="1" fill="hold">
                                          <p:stCondLst>
                                            <p:cond delay="0"/>
                                          </p:stCondLst>
                                        </p:cTn>
                                        <p:tgtEl>
                                          <p:spTgt spid="383"/>
                                        </p:tgtEl>
                                        <p:attrNameLst>
                                          <p:attrName>style.visibility</p:attrName>
                                        </p:attrNameLst>
                                      </p:cBhvr>
                                      <p:to>
                                        <p:strVal val="visible"/>
                                      </p:to>
                                    </p:set>
                                    <p:animEffect transition="in" filter="fade">
                                      <p:cBhvr>
                                        <p:cTn id="253" dur="2000"/>
                                        <p:tgtEl>
                                          <p:spTgt spid="383"/>
                                        </p:tgtEl>
                                      </p:cBhvr>
                                    </p:animEffect>
                                  </p:childTnLst>
                                </p:cTn>
                              </p:par>
                              <p:par>
                                <p:cTn id="254" presetID="26" presetClass="emph" presetSubtype="0" repeatCount="indefinite" fill="hold" nodeType="withEffect">
                                  <p:stCondLst>
                                    <p:cond delay="1750"/>
                                  </p:stCondLst>
                                  <p:childTnLst>
                                    <p:animEffect transition="out" filter="fade">
                                      <p:cBhvr>
                                        <p:cTn id="255" dur="2000" tmFilter="0, 0; .2, .5; .8, .5; 1, 0"/>
                                        <p:tgtEl>
                                          <p:spTgt spid="189"/>
                                        </p:tgtEl>
                                      </p:cBhvr>
                                    </p:animEffect>
                                    <p:animScale>
                                      <p:cBhvr>
                                        <p:cTn id="256" dur="1000" autoRev="1" fill="hold"/>
                                        <p:tgtEl>
                                          <p:spTgt spid="189"/>
                                        </p:tgtEl>
                                      </p:cBhvr>
                                      <p:by x="105000" y="105000"/>
                                    </p:animScale>
                                  </p:childTnLst>
                                </p:cTn>
                              </p:par>
                              <p:par>
                                <p:cTn id="257" presetID="26" presetClass="emph" presetSubtype="0" repeatCount="indefinite" fill="hold" grpId="0" nodeType="withEffect">
                                  <p:stCondLst>
                                    <p:cond delay="1750"/>
                                  </p:stCondLst>
                                  <p:childTnLst>
                                    <p:animEffect transition="out" filter="fade">
                                      <p:cBhvr>
                                        <p:cTn id="258" dur="2000" tmFilter="0, 0; .2, .5; .8, .5; 1, 0"/>
                                        <p:tgtEl>
                                          <p:spTgt spid="190"/>
                                        </p:tgtEl>
                                      </p:cBhvr>
                                    </p:animEffect>
                                    <p:animScale>
                                      <p:cBhvr>
                                        <p:cTn id="259" dur="1000" autoRev="1" fill="hold"/>
                                        <p:tgtEl>
                                          <p:spTgt spid="190"/>
                                        </p:tgtEl>
                                      </p:cBhvr>
                                      <p:by x="105000" y="105000"/>
                                    </p:animScale>
                                  </p:childTnLst>
                                </p:cTn>
                              </p:par>
                              <p:par>
                                <p:cTn id="260" presetID="10" presetClass="entr" presetSubtype="0" repeatCount="indefinite" fill="hold" grpId="0" nodeType="withEffect">
                                  <p:stCondLst>
                                    <p:cond delay="0"/>
                                  </p:stCondLst>
                                  <p:childTnLst>
                                    <p:set>
                                      <p:cBhvr>
                                        <p:cTn id="261" dur="1" fill="hold">
                                          <p:stCondLst>
                                            <p:cond delay="0"/>
                                          </p:stCondLst>
                                        </p:cTn>
                                        <p:tgtEl>
                                          <p:spTgt spid="385"/>
                                        </p:tgtEl>
                                        <p:attrNameLst>
                                          <p:attrName>style.visibility</p:attrName>
                                        </p:attrNameLst>
                                      </p:cBhvr>
                                      <p:to>
                                        <p:strVal val="visible"/>
                                      </p:to>
                                    </p:set>
                                    <p:animEffect transition="in" filter="fade">
                                      <p:cBhvr>
                                        <p:cTn id="262" dur="2000"/>
                                        <p:tgtEl>
                                          <p:spTgt spid="385"/>
                                        </p:tgtEl>
                                      </p:cBhvr>
                                    </p:animEffect>
                                  </p:childTnLst>
                                </p:cTn>
                              </p:par>
                              <p:par>
                                <p:cTn id="263" presetID="10" presetClass="entr" presetSubtype="0" repeatCount="indefinite" fill="hold" grpId="0" nodeType="withEffect">
                                  <p:stCondLst>
                                    <p:cond delay="250"/>
                                  </p:stCondLst>
                                  <p:childTnLst>
                                    <p:set>
                                      <p:cBhvr>
                                        <p:cTn id="264" dur="1" fill="hold">
                                          <p:stCondLst>
                                            <p:cond delay="0"/>
                                          </p:stCondLst>
                                        </p:cTn>
                                        <p:tgtEl>
                                          <p:spTgt spid="386"/>
                                        </p:tgtEl>
                                        <p:attrNameLst>
                                          <p:attrName>style.visibility</p:attrName>
                                        </p:attrNameLst>
                                      </p:cBhvr>
                                      <p:to>
                                        <p:strVal val="visible"/>
                                      </p:to>
                                    </p:set>
                                    <p:animEffect transition="in" filter="fade">
                                      <p:cBhvr>
                                        <p:cTn id="265" dur="2000"/>
                                        <p:tgtEl>
                                          <p:spTgt spid="386"/>
                                        </p:tgtEl>
                                      </p:cBhvr>
                                    </p:animEffect>
                                  </p:childTnLst>
                                </p:cTn>
                              </p:par>
                              <p:par>
                                <p:cTn id="266" presetID="10" presetClass="entr" presetSubtype="0" repeatCount="indefinite" fill="hold" grpId="0" nodeType="withEffect">
                                  <p:stCondLst>
                                    <p:cond delay="500"/>
                                  </p:stCondLst>
                                  <p:childTnLst>
                                    <p:set>
                                      <p:cBhvr>
                                        <p:cTn id="267" dur="1" fill="hold">
                                          <p:stCondLst>
                                            <p:cond delay="0"/>
                                          </p:stCondLst>
                                        </p:cTn>
                                        <p:tgtEl>
                                          <p:spTgt spid="387"/>
                                        </p:tgtEl>
                                        <p:attrNameLst>
                                          <p:attrName>style.visibility</p:attrName>
                                        </p:attrNameLst>
                                      </p:cBhvr>
                                      <p:to>
                                        <p:strVal val="visible"/>
                                      </p:to>
                                    </p:set>
                                    <p:animEffect transition="in" filter="fade">
                                      <p:cBhvr>
                                        <p:cTn id="268" dur="2000"/>
                                        <p:tgtEl>
                                          <p:spTgt spid="387"/>
                                        </p:tgtEl>
                                      </p:cBhvr>
                                    </p:animEffect>
                                  </p:childTnLst>
                                </p:cTn>
                              </p:par>
                              <p:par>
                                <p:cTn id="269" presetID="10" presetClass="entr" presetSubtype="0" repeatCount="indefinite" fill="hold" grpId="0" nodeType="withEffect">
                                  <p:stCondLst>
                                    <p:cond delay="750"/>
                                  </p:stCondLst>
                                  <p:childTnLst>
                                    <p:set>
                                      <p:cBhvr>
                                        <p:cTn id="270" dur="1" fill="hold">
                                          <p:stCondLst>
                                            <p:cond delay="0"/>
                                          </p:stCondLst>
                                        </p:cTn>
                                        <p:tgtEl>
                                          <p:spTgt spid="388"/>
                                        </p:tgtEl>
                                        <p:attrNameLst>
                                          <p:attrName>style.visibility</p:attrName>
                                        </p:attrNameLst>
                                      </p:cBhvr>
                                      <p:to>
                                        <p:strVal val="visible"/>
                                      </p:to>
                                    </p:set>
                                    <p:animEffect transition="in" filter="fade">
                                      <p:cBhvr>
                                        <p:cTn id="271" dur="2000"/>
                                        <p:tgtEl>
                                          <p:spTgt spid="388"/>
                                        </p:tgtEl>
                                      </p:cBhvr>
                                    </p:animEffect>
                                  </p:childTnLst>
                                </p:cTn>
                              </p:par>
                              <p:par>
                                <p:cTn id="272" presetID="10" presetClass="entr" presetSubtype="0" repeatCount="indefinite" fill="hold" grpId="0" nodeType="withEffect">
                                  <p:stCondLst>
                                    <p:cond delay="1000"/>
                                  </p:stCondLst>
                                  <p:childTnLst>
                                    <p:set>
                                      <p:cBhvr>
                                        <p:cTn id="273" dur="1" fill="hold">
                                          <p:stCondLst>
                                            <p:cond delay="0"/>
                                          </p:stCondLst>
                                        </p:cTn>
                                        <p:tgtEl>
                                          <p:spTgt spid="389"/>
                                        </p:tgtEl>
                                        <p:attrNameLst>
                                          <p:attrName>style.visibility</p:attrName>
                                        </p:attrNameLst>
                                      </p:cBhvr>
                                      <p:to>
                                        <p:strVal val="visible"/>
                                      </p:to>
                                    </p:set>
                                    <p:animEffect transition="in" filter="fade">
                                      <p:cBhvr>
                                        <p:cTn id="274" dur="2000"/>
                                        <p:tgtEl>
                                          <p:spTgt spid="389"/>
                                        </p:tgtEl>
                                      </p:cBhvr>
                                    </p:animEffect>
                                  </p:childTnLst>
                                </p:cTn>
                              </p:par>
                              <p:par>
                                <p:cTn id="275" presetID="10" presetClass="entr" presetSubtype="0" repeatCount="indefinite" fill="hold" grpId="0" nodeType="withEffect">
                                  <p:stCondLst>
                                    <p:cond delay="1250"/>
                                  </p:stCondLst>
                                  <p:childTnLst>
                                    <p:set>
                                      <p:cBhvr>
                                        <p:cTn id="276" dur="1" fill="hold">
                                          <p:stCondLst>
                                            <p:cond delay="0"/>
                                          </p:stCondLst>
                                        </p:cTn>
                                        <p:tgtEl>
                                          <p:spTgt spid="390"/>
                                        </p:tgtEl>
                                        <p:attrNameLst>
                                          <p:attrName>style.visibility</p:attrName>
                                        </p:attrNameLst>
                                      </p:cBhvr>
                                      <p:to>
                                        <p:strVal val="visible"/>
                                      </p:to>
                                    </p:set>
                                    <p:animEffect transition="in" filter="fade">
                                      <p:cBhvr>
                                        <p:cTn id="277" dur="2000"/>
                                        <p:tgtEl>
                                          <p:spTgt spid="390"/>
                                        </p:tgtEl>
                                      </p:cBhvr>
                                    </p:animEffect>
                                  </p:childTnLst>
                                </p:cTn>
                              </p:par>
                              <p:par>
                                <p:cTn id="278" presetID="10" presetClass="entr" presetSubtype="0" repeatCount="indefinite" fill="hold" grpId="0" nodeType="withEffect">
                                  <p:stCondLst>
                                    <p:cond delay="1500"/>
                                  </p:stCondLst>
                                  <p:childTnLst>
                                    <p:set>
                                      <p:cBhvr>
                                        <p:cTn id="279" dur="1" fill="hold">
                                          <p:stCondLst>
                                            <p:cond delay="0"/>
                                          </p:stCondLst>
                                        </p:cTn>
                                        <p:tgtEl>
                                          <p:spTgt spid="391"/>
                                        </p:tgtEl>
                                        <p:attrNameLst>
                                          <p:attrName>style.visibility</p:attrName>
                                        </p:attrNameLst>
                                      </p:cBhvr>
                                      <p:to>
                                        <p:strVal val="visible"/>
                                      </p:to>
                                    </p:set>
                                    <p:animEffect transition="in" filter="fade">
                                      <p:cBhvr>
                                        <p:cTn id="280" dur="2000"/>
                                        <p:tgtEl>
                                          <p:spTgt spid="391"/>
                                        </p:tgtEl>
                                      </p:cBhvr>
                                    </p:animEffect>
                                  </p:childTnLst>
                                </p:cTn>
                              </p:par>
                              <p:par>
                                <p:cTn id="281" presetID="10" presetClass="entr" presetSubtype="0" repeatCount="indefinite" fill="hold" grpId="0" nodeType="withEffect">
                                  <p:stCondLst>
                                    <p:cond delay="1750"/>
                                  </p:stCondLst>
                                  <p:childTnLst>
                                    <p:set>
                                      <p:cBhvr>
                                        <p:cTn id="282" dur="1" fill="hold">
                                          <p:stCondLst>
                                            <p:cond delay="0"/>
                                          </p:stCondLst>
                                        </p:cTn>
                                        <p:tgtEl>
                                          <p:spTgt spid="392"/>
                                        </p:tgtEl>
                                        <p:attrNameLst>
                                          <p:attrName>style.visibility</p:attrName>
                                        </p:attrNameLst>
                                      </p:cBhvr>
                                      <p:to>
                                        <p:strVal val="visible"/>
                                      </p:to>
                                    </p:set>
                                    <p:animEffect transition="in" filter="fade">
                                      <p:cBhvr>
                                        <p:cTn id="283" dur="2000"/>
                                        <p:tgtEl>
                                          <p:spTgt spid="392"/>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repeatCount="indefinite" fill="hold" grpId="0" nodeType="clickEffect">
                                  <p:stCondLst>
                                    <p:cond delay="0"/>
                                  </p:stCondLst>
                                  <p:childTnLst>
                                    <p:set>
                                      <p:cBhvr>
                                        <p:cTn id="287" dur="1" fill="hold">
                                          <p:stCondLst>
                                            <p:cond delay="0"/>
                                          </p:stCondLst>
                                        </p:cTn>
                                        <p:tgtEl>
                                          <p:spTgt spid="393"/>
                                        </p:tgtEl>
                                        <p:attrNameLst>
                                          <p:attrName>style.visibility</p:attrName>
                                        </p:attrNameLst>
                                      </p:cBhvr>
                                      <p:to>
                                        <p:strVal val="visible"/>
                                      </p:to>
                                    </p:set>
                                    <p:animEffect transition="in" filter="fade">
                                      <p:cBhvr>
                                        <p:cTn id="288" dur="2000"/>
                                        <p:tgtEl>
                                          <p:spTgt spid="393"/>
                                        </p:tgtEl>
                                      </p:cBhvr>
                                    </p:animEffect>
                                  </p:childTnLst>
                                </p:cTn>
                              </p:par>
                              <p:par>
                                <p:cTn id="289" presetID="10" presetClass="entr" presetSubtype="0" repeatCount="indefinite" fill="hold" grpId="0" nodeType="withEffect">
                                  <p:stCondLst>
                                    <p:cond delay="250"/>
                                  </p:stCondLst>
                                  <p:childTnLst>
                                    <p:set>
                                      <p:cBhvr>
                                        <p:cTn id="290" dur="1" fill="hold">
                                          <p:stCondLst>
                                            <p:cond delay="0"/>
                                          </p:stCondLst>
                                        </p:cTn>
                                        <p:tgtEl>
                                          <p:spTgt spid="396"/>
                                        </p:tgtEl>
                                        <p:attrNameLst>
                                          <p:attrName>style.visibility</p:attrName>
                                        </p:attrNameLst>
                                      </p:cBhvr>
                                      <p:to>
                                        <p:strVal val="visible"/>
                                      </p:to>
                                    </p:set>
                                    <p:animEffect transition="in" filter="fade">
                                      <p:cBhvr>
                                        <p:cTn id="291" dur="2000"/>
                                        <p:tgtEl>
                                          <p:spTgt spid="396"/>
                                        </p:tgtEl>
                                      </p:cBhvr>
                                    </p:animEffect>
                                  </p:childTnLst>
                                </p:cTn>
                              </p:par>
                              <p:par>
                                <p:cTn id="292" presetID="10" presetClass="entr" presetSubtype="0" repeatCount="indefinite" fill="hold" grpId="0" nodeType="withEffect">
                                  <p:stCondLst>
                                    <p:cond delay="500"/>
                                  </p:stCondLst>
                                  <p:childTnLst>
                                    <p:set>
                                      <p:cBhvr>
                                        <p:cTn id="293" dur="1" fill="hold">
                                          <p:stCondLst>
                                            <p:cond delay="0"/>
                                          </p:stCondLst>
                                        </p:cTn>
                                        <p:tgtEl>
                                          <p:spTgt spid="397"/>
                                        </p:tgtEl>
                                        <p:attrNameLst>
                                          <p:attrName>style.visibility</p:attrName>
                                        </p:attrNameLst>
                                      </p:cBhvr>
                                      <p:to>
                                        <p:strVal val="visible"/>
                                      </p:to>
                                    </p:set>
                                    <p:animEffect transition="in" filter="fade">
                                      <p:cBhvr>
                                        <p:cTn id="294" dur="2000"/>
                                        <p:tgtEl>
                                          <p:spTgt spid="397"/>
                                        </p:tgtEl>
                                      </p:cBhvr>
                                    </p:animEffect>
                                  </p:childTnLst>
                                </p:cTn>
                              </p:par>
                              <p:par>
                                <p:cTn id="295" presetID="10" presetClass="entr" presetSubtype="0" repeatCount="indefinite" fill="hold" grpId="0" nodeType="withEffect">
                                  <p:stCondLst>
                                    <p:cond delay="750"/>
                                  </p:stCondLst>
                                  <p:childTnLst>
                                    <p:set>
                                      <p:cBhvr>
                                        <p:cTn id="296" dur="1" fill="hold">
                                          <p:stCondLst>
                                            <p:cond delay="0"/>
                                          </p:stCondLst>
                                        </p:cTn>
                                        <p:tgtEl>
                                          <p:spTgt spid="398"/>
                                        </p:tgtEl>
                                        <p:attrNameLst>
                                          <p:attrName>style.visibility</p:attrName>
                                        </p:attrNameLst>
                                      </p:cBhvr>
                                      <p:to>
                                        <p:strVal val="visible"/>
                                      </p:to>
                                    </p:set>
                                    <p:animEffect transition="in" filter="fade">
                                      <p:cBhvr>
                                        <p:cTn id="297" dur="2000"/>
                                        <p:tgtEl>
                                          <p:spTgt spid="398"/>
                                        </p:tgtEl>
                                      </p:cBhvr>
                                    </p:animEffect>
                                  </p:childTnLst>
                                </p:cTn>
                              </p:par>
                              <p:par>
                                <p:cTn id="298" presetID="10" presetClass="entr" presetSubtype="0" repeatCount="indefinite" fill="hold" grpId="0" nodeType="withEffect">
                                  <p:stCondLst>
                                    <p:cond delay="1000"/>
                                  </p:stCondLst>
                                  <p:childTnLst>
                                    <p:set>
                                      <p:cBhvr>
                                        <p:cTn id="299" dur="1" fill="hold">
                                          <p:stCondLst>
                                            <p:cond delay="0"/>
                                          </p:stCondLst>
                                        </p:cTn>
                                        <p:tgtEl>
                                          <p:spTgt spid="399"/>
                                        </p:tgtEl>
                                        <p:attrNameLst>
                                          <p:attrName>style.visibility</p:attrName>
                                        </p:attrNameLst>
                                      </p:cBhvr>
                                      <p:to>
                                        <p:strVal val="visible"/>
                                      </p:to>
                                    </p:set>
                                    <p:animEffect transition="in" filter="fade">
                                      <p:cBhvr>
                                        <p:cTn id="300" dur="2000"/>
                                        <p:tgtEl>
                                          <p:spTgt spid="399"/>
                                        </p:tgtEl>
                                      </p:cBhvr>
                                    </p:animEffect>
                                  </p:childTnLst>
                                </p:cTn>
                              </p:par>
                              <p:par>
                                <p:cTn id="301" presetID="10" presetClass="entr" presetSubtype="0" repeatCount="indefinite" fill="hold" grpId="0" nodeType="withEffect">
                                  <p:stCondLst>
                                    <p:cond delay="1250"/>
                                  </p:stCondLst>
                                  <p:childTnLst>
                                    <p:set>
                                      <p:cBhvr>
                                        <p:cTn id="302" dur="1" fill="hold">
                                          <p:stCondLst>
                                            <p:cond delay="0"/>
                                          </p:stCondLst>
                                        </p:cTn>
                                        <p:tgtEl>
                                          <p:spTgt spid="400"/>
                                        </p:tgtEl>
                                        <p:attrNameLst>
                                          <p:attrName>style.visibility</p:attrName>
                                        </p:attrNameLst>
                                      </p:cBhvr>
                                      <p:to>
                                        <p:strVal val="visible"/>
                                      </p:to>
                                    </p:set>
                                    <p:animEffect transition="in" filter="fade">
                                      <p:cBhvr>
                                        <p:cTn id="303" dur="2000"/>
                                        <p:tgtEl>
                                          <p:spTgt spid="400"/>
                                        </p:tgtEl>
                                      </p:cBhvr>
                                    </p:animEffect>
                                  </p:childTnLst>
                                </p:cTn>
                              </p:par>
                              <p:par>
                                <p:cTn id="304" presetID="10" presetClass="entr" presetSubtype="0" repeatCount="indefinite" fill="hold" grpId="0" nodeType="withEffect">
                                  <p:stCondLst>
                                    <p:cond delay="1500"/>
                                  </p:stCondLst>
                                  <p:childTnLst>
                                    <p:set>
                                      <p:cBhvr>
                                        <p:cTn id="305" dur="1" fill="hold">
                                          <p:stCondLst>
                                            <p:cond delay="0"/>
                                          </p:stCondLst>
                                        </p:cTn>
                                        <p:tgtEl>
                                          <p:spTgt spid="401"/>
                                        </p:tgtEl>
                                        <p:attrNameLst>
                                          <p:attrName>style.visibility</p:attrName>
                                        </p:attrNameLst>
                                      </p:cBhvr>
                                      <p:to>
                                        <p:strVal val="visible"/>
                                      </p:to>
                                    </p:set>
                                    <p:animEffect transition="in" filter="fade">
                                      <p:cBhvr>
                                        <p:cTn id="306" dur="2000"/>
                                        <p:tgtEl>
                                          <p:spTgt spid="401"/>
                                        </p:tgtEl>
                                      </p:cBhvr>
                                    </p:animEffect>
                                  </p:childTnLst>
                                </p:cTn>
                              </p:par>
                              <p:par>
                                <p:cTn id="307" presetID="10" presetClass="entr" presetSubtype="0" repeatCount="indefinite" fill="hold" grpId="0" nodeType="withEffect">
                                  <p:stCondLst>
                                    <p:cond delay="1750"/>
                                  </p:stCondLst>
                                  <p:childTnLst>
                                    <p:set>
                                      <p:cBhvr>
                                        <p:cTn id="308" dur="1" fill="hold">
                                          <p:stCondLst>
                                            <p:cond delay="0"/>
                                          </p:stCondLst>
                                        </p:cTn>
                                        <p:tgtEl>
                                          <p:spTgt spid="402"/>
                                        </p:tgtEl>
                                        <p:attrNameLst>
                                          <p:attrName>style.visibility</p:attrName>
                                        </p:attrNameLst>
                                      </p:cBhvr>
                                      <p:to>
                                        <p:strVal val="visible"/>
                                      </p:to>
                                    </p:set>
                                    <p:animEffect transition="in" filter="fade">
                                      <p:cBhvr>
                                        <p:cTn id="309" dur="2000"/>
                                        <p:tgtEl>
                                          <p:spTgt spid="402"/>
                                        </p:tgtEl>
                                      </p:cBhvr>
                                    </p:animEffect>
                                  </p:childTnLst>
                                </p:cTn>
                              </p:par>
                              <p:par>
                                <p:cTn id="310" presetID="6" presetClass="emph" presetSubtype="0" repeatCount="indefinite" autoRev="1" fill="hold" nodeType="withEffect">
                                  <p:stCondLst>
                                    <p:cond delay="2000"/>
                                  </p:stCondLst>
                                  <p:childTnLst>
                                    <p:animScale>
                                      <p:cBhvr>
                                        <p:cTn id="311" dur="2000" fill="hold"/>
                                        <p:tgtEl>
                                          <p:spTgt spid="174"/>
                                        </p:tgtEl>
                                      </p:cBhvr>
                                      <p:by x="150000" y="150000"/>
                                    </p:animScale>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403"/>
                                        </p:tgtEl>
                                        <p:attrNameLst>
                                          <p:attrName>style.visibility</p:attrName>
                                        </p:attrNameLst>
                                      </p:cBhvr>
                                      <p:to>
                                        <p:strVal val="visible"/>
                                      </p:to>
                                    </p:set>
                                    <p:animEffect transition="in" filter="fade">
                                      <p:cBhvr>
                                        <p:cTn id="314" dur="2000"/>
                                        <p:tgtEl>
                                          <p:spTgt spid="403"/>
                                        </p:tgtEl>
                                      </p:cBhvr>
                                    </p:animEffect>
                                  </p:childTnLst>
                                </p:cTn>
                              </p:par>
                              <p:par>
                                <p:cTn id="315" presetID="10" presetClass="entr" presetSubtype="0" repeatCount="indefinite" fill="hold" grpId="0" nodeType="withEffect">
                                  <p:stCondLst>
                                    <p:cond delay="250"/>
                                  </p:stCondLst>
                                  <p:childTnLst>
                                    <p:set>
                                      <p:cBhvr>
                                        <p:cTn id="316" dur="1" fill="hold">
                                          <p:stCondLst>
                                            <p:cond delay="0"/>
                                          </p:stCondLst>
                                        </p:cTn>
                                        <p:tgtEl>
                                          <p:spTgt spid="404"/>
                                        </p:tgtEl>
                                        <p:attrNameLst>
                                          <p:attrName>style.visibility</p:attrName>
                                        </p:attrNameLst>
                                      </p:cBhvr>
                                      <p:to>
                                        <p:strVal val="visible"/>
                                      </p:to>
                                    </p:set>
                                    <p:animEffect transition="in" filter="fade">
                                      <p:cBhvr>
                                        <p:cTn id="317" dur="2000"/>
                                        <p:tgtEl>
                                          <p:spTgt spid="404"/>
                                        </p:tgtEl>
                                      </p:cBhvr>
                                    </p:animEffect>
                                  </p:childTnLst>
                                </p:cTn>
                              </p:par>
                              <p:par>
                                <p:cTn id="318" presetID="10" presetClass="entr" presetSubtype="0" repeatCount="indefinite" fill="hold" grpId="0" nodeType="withEffect">
                                  <p:stCondLst>
                                    <p:cond delay="500"/>
                                  </p:stCondLst>
                                  <p:childTnLst>
                                    <p:set>
                                      <p:cBhvr>
                                        <p:cTn id="319" dur="1" fill="hold">
                                          <p:stCondLst>
                                            <p:cond delay="0"/>
                                          </p:stCondLst>
                                        </p:cTn>
                                        <p:tgtEl>
                                          <p:spTgt spid="405"/>
                                        </p:tgtEl>
                                        <p:attrNameLst>
                                          <p:attrName>style.visibility</p:attrName>
                                        </p:attrNameLst>
                                      </p:cBhvr>
                                      <p:to>
                                        <p:strVal val="visible"/>
                                      </p:to>
                                    </p:set>
                                    <p:animEffect transition="in" filter="fade">
                                      <p:cBhvr>
                                        <p:cTn id="320" dur="2000"/>
                                        <p:tgtEl>
                                          <p:spTgt spid="405"/>
                                        </p:tgtEl>
                                      </p:cBhvr>
                                    </p:animEffect>
                                  </p:childTnLst>
                                </p:cTn>
                              </p:par>
                              <p:par>
                                <p:cTn id="321" presetID="10" presetClass="entr" presetSubtype="0" repeatCount="indefinite" fill="hold" grpId="0" nodeType="withEffect">
                                  <p:stCondLst>
                                    <p:cond delay="750"/>
                                  </p:stCondLst>
                                  <p:childTnLst>
                                    <p:set>
                                      <p:cBhvr>
                                        <p:cTn id="322" dur="1" fill="hold">
                                          <p:stCondLst>
                                            <p:cond delay="0"/>
                                          </p:stCondLst>
                                        </p:cTn>
                                        <p:tgtEl>
                                          <p:spTgt spid="406"/>
                                        </p:tgtEl>
                                        <p:attrNameLst>
                                          <p:attrName>style.visibility</p:attrName>
                                        </p:attrNameLst>
                                      </p:cBhvr>
                                      <p:to>
                                        <p:strVal val="visible"/>
                                      </p:to>
                                    </p:set>
                                    <p:animEffect transition="in" filter="fade">
                                      <p:cBhvr>
                                        <p:cTn id="323" dur="2000"/>
                                        <p:tgtEl>
                                          <p:spTgt spid="406"/>
                                        </p:tgtEl>
                                      </p:cBhvr>
                                    </p:animEffect>
                                  </p:childTnLst>
                                </p:cTn>
                              </p:par>
                              <p:par>
                                <p:cTn id="324" presetID="10" presetClass="entr" presetSubtype="0" repeatCount="indefinite" fill="hold" grpId="0" nodeType="withEffect">
                                  <p:stCondLst>
                                    <p:cond delay="1000"/>
                                  </p:stCondLst>
                                  <p:childTnLst>
                                    <p:set>
                                      <p:cBhvr>
                                        <p:cTn id="325" dur="1" fill="hold">
                                          <p:stCondLst>
                                            <p:cond delay="0"/>
                                          </p:stCondLst>
                                        </p:cTn>
                                        <p:tgtEl>
                                          <p:spTgt spid="407"/>
                                        </p:tgtEl>
                                        <p:attrNameLst>
                                          <p:attrName>style.visibility</p:attrName>
                                        </p:attrNameLst>
                                      </p:cBhvr>
                                      <p:to>
                                        <p:strVal val="visible"/>
                                      </p:to>
                                    </p:set>
                                    <p:animEffect transition="in" filter="fade">
                                      <p:cBhvr>
                                        <p:cTn id="326" dur="2000"/>
                                        <p:tgtEl>
                                          <p:spTgt spid="407"/>
                                        </p:tgtEl>
                                      </p:cBhvr>
                                    </p:animEffect>
                                  </p:childTnLst>
                                </p:cTn>
                              </p:par>
                              <p:par>
                                <p:cTn id="327" presetID="10" presetClass="entr" presetSubtype="0" repeatCount="indefinite" fill="hold" grpId="0" nodeType="withEffect">
                                  <p:stCondLst>
                                    <p:cond delay="1250"/>
                                  </p:stCondLst>
                                  <p:childTnLst>
                                    <p:set>
                                      <p:cBhvr>
                                        <p:cTn id="328" dur="1" fill="hold">
                                          <p:stCondLst>
                                            <p:cond delay="0"/>
                                          </p:stCondLst>
                                        </p:cTn>
                                        <p:tgtEl>
                                          <p:spTgt spid="408"/>
                                        </p:tgtEl>
                                        <p:attrNameLst>
                                          <p:attrName>style.visibility</p:attrName>
                                        </p:attrNameLst>
                                      </p:cBhvr>
                                      <p:to>
                                        <p:strVal val="visible"/>
                                      </p:to>
                                    </p:set>
                                    <p:animEffect transition="in" filter="fade">
                                      <p:cBhvr>
                                        <p:cTn id="329" dur="2000"/>
                                        <p:tgtEl>
                                          <p:spTgt spid="408"/>
                                        </p:tgtEl>
                                      </p:cBhvr>
                                    </p:animEffect>
                                  </p:childTnLst>
                                </p:cTn>
                              </p:par>
                              <p:par>
                                <p:cTn id="330" presetID="10" presetClass="entr" presetSubtype="0" repeatCount="indefinite" fill="hold" grpId="0" nodeType="withEffect">
                                  <p:stCondLst>
                                    <p:cond delay="1500"/>
                                  </p:stCondLst>
                                  <p:childTnLst>
                                    <p:set>
                                      <p:cBhvr>
                                        <p:cTn id="331" dur="1" fill="hold">
                                          <p:stCondLst>
                                            <p:cond delay="0"/>
                                          </p:stCondLst>
                                        </p:cTn>
                                        <p:tgtEl>
                                          <p:spTgt spid="409"/>
                                        </p:tgtEl>
                                        <p:attrNameLst>
                                          <p:attrName>style.visibility</p:attrName>
                                        </p:attrNameLst>
                                      </p:cBhvr>
                                      <p:to>
                                        <p:strVal val="visible"/>
                                      </p:to>
                                    </p:set>
                                    <p:animEffect transition="in" filter="fade">
                                      <p:cBhvr>
                                        <p:cTn id="332" dur="2000"/>
                                        <p:tgtEl>
                                          <p:spTgt spid="409"/>
                                        </p:tgtEl>
                                      </p:cBhvr>
                                    </p:animEffect>
                                  </p:childTnLst>
                                </p:cTn>
                              </p:par>
                              <p:par>
                                <p:cTn id="333" presetID="10" presetClass="entr" presetSubtype="0" repeatCount="indefinite" fill="hold" grpId="0" nodeType="withEffect">
                                  <p:stCondLst>
                                    <p:cond delay="1750"/>
                                  </p:stCondLst>
                                  <p:childTnLst>
                                    <p:set>
                                      <p:cBhvr>
                                        <p:cTn id="334" dur="1" fill="hold">
                                          <p:stCondLst>
                                            <p:cond delay="0"/>
                                          </p:stCondLst>
                                        </p:cTn>
                                        <p:tgtEl>
                                          <p:spTgt spid="410"/>
                                        </p:tgtEl>
                                        <p:attrNameLst>
                                          <p:attrName>style.visibility</p:attrName>
                                        </p:attrNameLst>
                                      </p:cBhvr>
                                      <p:to>
                                        <p:strVal val="visible"/>
                                      </p:to>
                                    </p:set>
                                    <p:animEffect transition="in" filter="fade">
                                      <p:cBhvr>
                                        <p:cTn id="335" dur="2000"/>
                                        <p:tgtEl>
                                          <p:spTgt spid="410"/>
                                        </p:tgtEl>
                                      </p:cBhvr>
                                    </p:animEffect>
                                  </p:childTnLst>
                                </p:cTn>
                              </p:par>
                            </p:childTnLst>
                          </p:cTn>
                        </p:par>
                      </p:childTnLst>
                    </p:cTn>
                  </p:par>
                  <p:par>
                    <p:cTn id="336" fill="hold">
                      <p:stCondLst>
                        <p:cond delay="indefinite"/>
                      </p:stCondLst>
                      <p:childTnLst>
                        <p:par>
                          <p:cTn id="337" fill="hold">
                            <p:stCondLst>
                              <p:cond delay="0"/>
                            </p:stCondLst>
                            <p:childTnLst>
                              <p:par>
                                <p:cTn id="338" presetID="10" presetClass="entr" presetSubtype="0" repeatCount="indefinite" fill="hold" grpId="0" nodeType="clickEffect">
                                  <p:stCondLst>
                                    <p:cond delay="0"/>
                                  </p:stCondLst>
                                  <p:childTnLst>
                                    <p:set>
                                      <p:cBhvr>
                                        <p:cTn id="339" dur="1" fill="hold">
                                          <p:stCondLst>
                                            <p:cond delay="0"/>
                                          </p:stCondLst>
                                        </p:cTn>
                                        <p:tgtEl>
                                          <p:spTgt spid="411"/>
                                        </p:tgtEl>
                                        <p:attrNameLst>
                                          <p:attrName>style.visibility</p:attrName>
                                        </p:attrNameLst>
                                      </p:cBhvr>
                                      <p:to>
                                        <p:strVal val="visible"/>
                                      </p:to>
                                    </p:set>
                                    <p:animEffect transition="in" filter="fade">
                                      <p:cBhvr>
                                        <p:cTn id="340" dur="2000"/>
                                        <p:tgtEl>
                                          <p:spTgt spid="411"/>
                                        </p:tgtEl>
                                      </p:cBhvr>
                                    </p:animEffect>
                                  </p:childTnLst>
                                </p:cTn>
                              </p:par>
                              <p:par>
                                <p:cTn id="341" presetID="10" presetClass="entr" presetSubtype="0" repeatCount="indefinite" fill="hold" grpId="0" nodeType="withEffect">
                                  <p:stCondLst>
                                    <p:cond delay="250"/>
                                  </p:stCondLst>
                                  <p:childTnLst>
                                    <p:set>
                                      <p:cBhvr>
                                        <p:cTn id="342" dur="1" fill="hold">
                                          <p:stCondLst>
                                            <p:cond delay="0"/>
                                          </p:stCondLst>
                                        </p:cTn>
                                        <p:tgtEl>
                                          <p:spTgt spid="419"/>
                                        </p:tgtEl>
                                        <p:attrNameLst>
                                          <p:attrName>style.visibility</p:attrName>
                                        </p:attrNameLst>
                                      </p:cBhvr>
                                      <p:to>
                                        <p:strVal val="visible"/>
                                      </p:to>
                                    </p:set>
                                    <p:animEffect transition="in" filter="fade">
                                      <p:cBhvr>
                                        <p:cTn id="343" dur="2000"/>
                                        <p:tgtEl>
                                          <p:spTgt spid="419"/>
                                        </p:tgtEl>
                                      </p:cBhvr>
                                    </p:animEffect>
                                  </p:childTnLst>
                                </p:cTn>
                              </p:par>
                              <p:par>
                                <p:cTn id="344" presetID="10" presetClass="entr" presetSubtype="0" repeatCount="indefinite" fill="hold" grpId="0" nodeType="withEffect">
                                  <p:stCondLst>
                                    <p:cond delay="500"/>
                                  </p:stCondLst>
                                  <p:childTnLst>
                                    <p:set>
                                      <p:cBhvr>
                                        <p:cTn id="345" dur="1" fill="hold">
                                          <p:stCondLst>
                                            <p:cond delay="0"/>
                                          </p:stCondLst>
                                        </p:cTn>
                                        <p:tgtEl>
                                          <p:spTgt spid="420"/>
                                        </p:tgtEl>
                                        <p:attrNameLst>
                                          <p:attrName>style.visibility</p:attrName>
                                        </p:attrNameLst>
                                      </p:cBhvr>
                                      <p:to>
                                        <p:strVal val="visible"/>
                                      </p:to>
                                    </p:set>
                                    <p:animEffect transition="in" filter="fade">
                                      <p:cBhvr>
                                        <p:cTn id="346" dur="2000"/>
                                        <p:tgtEl>
                                          <p:spTgt spid="420"/>
                                        </p:tgtEl>
                                      </p:cBhvr>
                                    </p:animEffect>
                                  </p:childTnLst>
                                </p:cTn>
                              </p:par>
                              <p:par>
                                <p:cTn id="347" presetID="10" presetClass="entr" presetSubtype="0" repeatCount="indefinite" fill="hold" grpId="0" nodeType="withEffect">
                                  <p:stCondLst>
                                    <p:cond delay="750"/>
                                  </p:stCondLst>
                                  <p:childTnLst>
                                    <p:set>
                                      <p:cBhvr>
                                        <p:cTn id="348" dur="1" fill="hold">
                                          <p:stCondLst>
                                            <p:cond delay="0"/>
                                          </p:stCondLst>
                                        </p:cTn>
                                        <p:tgtEl>
                                          <p:spTgt spid="421"/>
                                        </p:tgtEl>
                                        <p:attrNameLst>
                                          <p:attrName>style.visibility</p:attrName>
                                        </p:attrNameLst>
                                      </p:cBhvr>
                                      <p:to>
                                        <p:strVal val="visible"/>
                                      </p:to>
                                    </p:set>
                                    <p:animEffect transition="in" filter="fade">
                                      <p:cBhvr>
                                        <p:cTn id="349" dur="2000"/>
                                        <p:tgtEl>
                                          <p:spTgt spid="421"/>
                                        </p:tgtEl>
                                      </p:cBhvr>
                                    </p:animEffect>
                                  </p:childTnLst>
                                </p:cTn>
                              </p:par>
                              <p:par>
                                <p:cTn id="350" presetID="10" presetClass="entr" presetSubtype="0" repeatCount="indefinite" fill="hold" grpId="0" nodeType="withEffect">
                                  <p:stCondLst>
                                    <p:cond delay="1000"/>
                                  </p:stCondLst>
                                  <p:childTnLst>
                                    <p:set>
                                      <p:cBhvr>
                                        <p:cTn id="351" dur="1" fill="hold">
                                          <p:stCondLst>
                                            <p:cond delay="0"/>
                                          </p:stCondLst>
                                        </p:cTn>
                                        <p:tgtEl>
                                          <p:spTgt spid="422"/>
                                        </p:tgtEl>
                                        <p:attrNameLst>
                                          <p:attrName>style.visibility</p:attrName>
                                        </p:attrNameLst>
                                      </p:cBhvr>
                                      <p:to>
                                        <p:strVal val="visible"/>
                                      </p:to>
                                    </p:set>
                                    <p:animEffect transition="in" filter="fade">
                                      <p:cBhvr>
                                        <p:cTn id="352" dur="2000"/>
                                        <p:tgtEl>
                                          <p:spTgt spid="422"/>
                                        </p:tgtEl>
                                      </p:cBhvr>
                                    </p:animEffect>
                                  </p:childTnLst>
                                </p:cTn>
                              </p:par>
                              <p:par>
                                <p:cTn id="353" presetID="10" presetClass="entr" presetSubtype="0" repeatCount="indefinite" fill="hold" grpId="0" nodeType="withEffect">
                                  <p:stCondLst>
                                    <p:cond delay="1250"/>
                                  </p:stCondLst>
                                  <p:childTnLst>
                                    <p:set>
                                      <p:cBhvr>
                                        <p:cTn id="354" dur="1" fill="hold">
                                          <p:stCondLst>
                                            <p:cond delay="0"/>
                                          </p:stCondLst>
                                        </p:cTn>
                                        <p:tgtEl>
                                          <p:spTgt spid="423"/>
                                        </p:tgtEl>
                                        <p:attrNameLst>
                                          <p:attrName>style.visibility</p:attrName>
                                        </p:attrNameLst>
                                      </p:cBhvr>
                                      <p:to>
                                        <p:strVal val="visible"/>
                                      </p:to>
                                    </p:set>
                                    <p:animEffect transition="in" filter="fade">
                                      <p:cBhvr>
                                        <p:cTn id="355" dur="2000"/>
                                        <p:tgtEl>
                                          <p:spTgt spid="423"/>
                                        </p:tgtEl>
                                      </p:cBhvr>
                                    </p:animEffect>
                                  </p:childTnLst>
                                </p:cTn>
                              </p:par>
                              <p:par>
                                <p:cTn id="356" presetID="10" presetClass="entr" presetSubtype="0" repeatCount="indefinite" fill="hold" grpId="0" nodeType="withEffect">
                                  <p:stCondLst>
                                    <p:cond delay="1500"/>
                                  </p:stCondLst>
                                  <p:childTnLst>
                                    <p:set>
                                      <p:cBhvr>
                                        <p:cTn id="357" dur="1" fill="hold">
                                          <p:stCondLst>
                                            <p:cond delay="0"/>
                                          </p:stCondLst>
                                        </p:cTn>
                                        <p:tgtEl>
                                          <p:spTgt spid="424"/>
                                        </p:tgtEl>
                                        <p:attrNameLst>
                                          <p:attrName>style.visibility</p:attrName>
                                        </p:attrNameLst>
                                      </p:cBhvr>
                                      <p:to>
                                        <p:strVal val="visible"/>
                                      </p:to>
                                    </p:set>
                                    <p:animEffect transition="in" filter="fade">
                                      <p:cBhvr>
                                        <p:cTn id="358" dur="2000"/>
                                        <p:tgtEl>
                                          <p:spTgt spid="424"/>
                                        </p:tgtEl>
                                      </p:cBhvr>
                                    </p:animEffect>
                                  </p:childTnLst>
                                </p:cTn>
                              </p:par>
                              <p:par>
                                <p:cTn id="359" presetID="10" presetClass="entr" presetSubtype="0" repeatCount="indefinite" fill="hold" grpId="0" nodeType="withEffect">
                                  <p:stCondLst>
                                    <p:cond delay="1000"/>
                                  </p:stCondLst>
                                  <p:childTnLst>
                                    <p:set>
                                      <p:cBhvr>
                                        <p:cTn id="360" dur="1" fill="hold">
                                          <p:stCondLst>
                                            <p:cond delay="0"/>
                                          </p:stCondLst>
                                        </p:cTn>
                                        <p:tgtEl>
                                          <p:spTgt spid="425"/>
                                        </p:tgtEl>
                                        <p:attrNameLst>
                                          <p:attrName>style.visibility</p:attrName>
                                        </p:attrNameLst>
                                      </p:cBhvr>
                                      <p:to>
                                        <p:strVal val="visible"/>
                                      </p:to>
                                    </p:set>
                                    <p:animEffect transition="in" filter="fade">
                                      <p:cBhvr>
                                        <p:cTn id="361" dur="2000"/>
                                        <p:tgtEl>
                                          <p:spTgt spid="425"/>
                                        </p:tgtEl>
                                      </p:cBhvr>
                                    </p:animEffect>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436"/>
                                        </p:tgtEl>
                                        <p:attrNameLst>
                                          <p:attrName>style.visibility</p:attrName>
                                        </p:attrNameLst>
                                      </p:cBhvr>
                                      <p:to>
                                        <p:strVal val="visible"/>
                                      </p:to>
                                    </p:set>
                                    <p:animEffect transition="in" filter="fade">
                                      <p:cBhvr>
                                        <p:cTn id="364" dur="2000"/>
                                        <p:tgtEl>
                                          <p:spTgt spid="436"/>
                                        </p:tgtEl>
                                      </p:cBhvr>
                                    </p:animEffect>
                                  </p:childTnLst>
                                </p:cTn>
                              </p:par>
                              <p:par>
                                <p:cTn id="365" presetID="10" presetClass="entr" presetSubtype="0" repeatCount="indefinite" fill="hold" grpId="0" nodeType="withEffect">
                                  <p:stCondLst>
                                    <p:cond delay="250"/>
                                  </p:stCondLst>
                                  <p:childTnLst>
                                    <p:set>
                                      <p:cBhvr>
                                        <p:cTn id="366" dur="1" fill="hold">
                                          <p:stCondLst>
                                            <p:cond delay="0"/>
                                          </p:stCondLst>
                                        </p:cTn>
                                        <p:tgtEl>
                                          <p:spTgt spid="437"/>
                                        </p:tgtEl>
                                        <p:attrNameLst>
                                          <p:attrName>style.visibility</p:attrName>
                                        </p:attrNameLst>
                                      </p:cBhvr>
                                      <p:to>
                                        <p:strVal val="visible"/>
                                      </p:to>
                                    </p:set>
                                    <p:animEffect transition="in" filter="fade">
                                      <p:cBhvr>
                                        <p:cTn id="367" dur="2000"/>
                                        <p:tgtEl>
                                          <p:spTgt spid="437"/>
                                        </p:tgtEl>
                                      </p:cBhvr>
                                    </p:animEffect>
                                  </p:childTnLst>
                                </p:cTn>
                              </p:par>
                              <p:par>
                                <p:cTn id="368" presetID="10" presetClass="entr" presetSubtype="0" repeatCount="indefinite" fill="hold" grpId="0" nodeType="withEffect">
                                  <p:stCondLst>
                                    <p:cond delay="500"/>
                                  </p:stCondLst>
                                  <p:childTnLst>
                                    <p:set>
                                      <p:cBhvr>
                                        <p:cTn id="369" dur="1" fill="hold">
                                          <p:stCondLst>
                                            <p:cond delay="0"/>
                                          </p:stCondLst>
                                        </p:cTn>
                                        <p:tgtEl>
                                          <p:spTgt spid="438"/>
                                        </p:tgtEl>
                                        <p:attrNameLst>
                                          <p:attrName>style.visibility</p:attrName>
                                        </p:attrNameLst>
                                      </p:cBhvr>
                                      <p:to>
                                        <p:strVal val="visible"/>
                                      </p:to>
                                    </p:set>
                                    <p:animEffect transition="in" filter="fade">
                                      <p:cBhvr>
                                        <p:cTn id="370" dur="2000"/>
                                        <p:tgtEl>
                                          <p:spTgt spid="438"/>
                                        </p:tgtEl>
                                      </p:cBhvr>
                                    </p:animEffect>
                                  </p:childTnLst>
                                </p:cTn>
                              </p:par>
                              <p:par>
                                <p:cTn id="371" presetID="10" presetClass="entr" presetSubtype="0" repeatCount="indefinite" fill="hold" grpId="0" nodeType="withEffect">
                                  <p:stCondLst>
                                    <p:cond delay="750"/>
                                  </p:stCondLst>
                                  <p:childTnLst>
                                    <p:set>
                                      <p:cBhvr>
                                        <p:cTn id="372" dur="1" fill="hold">
                                          <p:stCondLst>
                                            <p:cond delay="0"/>
                                          </p:stCondLst>
                                        </p:cTn>
                                        <p:tgtEl>
                                          <p:spTgt spid="439"/>
                                        </p:tgtEl>
                                        <p:attrNameLst>
                                          <p:attrName>style.visibility</p:attrName>
                                        </p:attrNameLst>
                                      </p:cBhvr>
                                      <p:to>
                                        <p:strVal val="visible"/>
                                      </p:to>
                                    </p:set>
                                    <p:animEffect transition="in" filter="fade">
                                      <p:cBhvr>
                                        <p:cTn id="373" dur="2000"/>
                                        <p:tgtEl>
                                          <p:spTgt spid="439"/>
                                        </p:tgtEl>
                                      </p:cBhvr>
                                    </p:animEffect>
                                  </p:childTnLst>
                                </p:cTn>
                              </p:par>
                              <p:par>
                                <p:cTn id="374" presetID="10" presetClass="entr" presetSubtype="0" repeatCount="indefinite" fill="hold" grpId="0" nodeType="withEffect">
                                  <p:stCondLst>
                                    <p:cond delay="1000"/>
                                  </p:stCondLst>
                                  <p:childTnLst>
                                    <p:set>
                                      <p:cBhvr>
                                        <p:cTn id="375" dur="1" fill="hold">
                                          <p:stCondLst>
                                            <p:cond delay="0"/>
                                          </p:stCondLst>
                                        </p:cTn>
                                        <p:tgtEl>
                                          <p:spTgt spid="440"/>
                                        </p:tgtEl>
                                        <p:attrNameLst>
                                          <p:attrName>style.visibility</p:attrName>
                                        </p:attrNameLst>
                                      </p:cBhvr>
                                      <p:to>
                                        <p:strVal val="visible"/>
                                      </p:to>
                                    </p:set>
                                    <p:animEffect transition="in" filter="fade">
                                      <p:cBhvr>
                                        <p:cTn id="376" dur="2000"/>
                                        <p:tgtEl>
                                          <p:spTgt spid="440"/>
                                        </p:tgtEl>
                                      </p:cBhvr>
                                    </p:animEffect>
                                  </p:childTnLst>
                                </p:cTn>
                              </p:par>
                              <p:par>
                                <p:cTn id="377" presetID="10" presetClass="entr" presetSubtype="0" repeatCount="indefinite" fill="hold" grpId="0" nodeType="withEffect">
                                  <p:stCondLst>
                                    <p:cond delay="1250"/>
                                  </p:stCondLst>
                                  <p:childTnLst>
                                    <p:set>
                                      <p:cBhvr>
                                        <p:cTn id="378" dur="1" fill="hold">
                                          <p:stCondLst>
                                            <p:cond delay="0"/>
                                          </p:stCondLst>
                                        </p:cTn>
                                        <p:tgtEl>
                                          <p:spTgt spid="441"/>
                                        </p:tgtEl>
                                        <p:attrNameLst>
                                          <p:attrName>style.visibility</p:attrName>
                                        </p:attrNameLst>
                                      </p:cBhvr>
                                      <p:to>
                                        <p:strVal val="visible"/>
                                      </p:to>
                                    </p:set>
                                    <p:animEffect transition="in" filter="fade">
                                      <p:cBhvr>
                                        <p:cTn id="379" dur="2000"/>
                                        <p:tgtEl>
                                          <p:spTgt spid="441"/>
                                        </p:tgtEl>
                                      </p:cBhvr>
                                    </p:animEffect>
                                  </p:childTnLst>
                                </p:cTn>
                              </p:par>
                              <p:par>
                                <p:cTn id="380" presetID="10" presetClass="entr" presetSubtype="0" repeatCount="indefinite" fill="hold" grpId="0" nodeType="withEffect">
                                  <p:stCondLst>
                                    <p:cond delay="1500"/>
                                  </p:stCondLst>
                                  <p:childTnLst>
                                    <p:set>
                                      <p:cBhvr>
                                        <p:cTn id="381" dur="1" fill="hold">
                                          <p:stCondLst>
                                            <p:cond delay="0"/>
                                          </p:stCondLst>
                                        </p:cTn>
                                        <p:tgtEl>
                                          <p:spTgt spid="442"/>
                                        </p:tgtEl>
                                        <p:attrNameLst>
                                          <p:attrName>style.visibility</p:attrName>
                                        </p:attrNameLst>
                                      </p:cBhvr>
                                      <p:to>
                                        <p:strVal val="visible"/>
                                      </p:to>
                                    </p:set>
                                    <p:animEffect transition="in" filter="fade">
                                      <p:cBhvr>
                                        <p:cTn id="382" dur="2000"/>
                                        <p:tgtEl>
                                          <p:spTgt spid="442"/>
                                        </p:tgtEl>
                                      </p:cBhvr>
                                    </p:animEffect>
                                  </p:childTnLst>
                                </p:cTn>
                              </p:par>
                              <p:par>
                                <p:cTn id="383" presetID="10" presetClass="entr" presetSubtype="0" repeatCount="indefinite" fill="hold" grpId="0" nodeType="withEffect">
                                  <p:stCondLst>
                                    <p:cond delay="1750"/>
                                  </p:stCondLst>
                                  <p:childTnLst>
                                    <p:set>
                                      <p:cBhvr>
                                        <p:cTn id="384" dur="1" fill="hold">
                                          <p:stCondLst>
                                            <p:cond delay="0"/>
                                          </p:stCondLst>
                                        </p:cTn>
                                        <p:tgtEl>
                                          <p:spTgt spid="443"/>
                                        </p:tgtEl>
                                        <p:attrNameLst>
                                          <p:attrName>style.visibility</p:attrName>
                                        </p:attrNameLst>
                                      </p:cBhvr>
                                      <p:to>
                                        <p:strVal val="visible"/>
                                      </p:to>
                                    </p:set>
                                    <p:animEffect transition="in" filter="fade">
                                      <p:cBhvr>
                                        <p:cTn id="385" dur="2000"/>
                                        <p:tgtEl>
                                          <p:spTgt spid="443"/>
                                        </p:tgtEl>
                                      </p:cBhvr>
                                    </p:animEffect>
                                  </p:childTnLst>
                                </p:cTn>
                              </p:par>
                              <p:par>
                                <p:cTn id="386" presetID="10" presetClass="entr" presetSubtype="0" repeatCount="indefinite" fill="hold" grpId="0" nodeType="withEffect">
                                  <p:stCondLst>
                                    <p:cond delay="2000"/>
                                  </p:stCondLst>
                                  <p:childTnLst>
                                    <p:set>
                                      <p:cBhvr>
                                        <p:cTn id="387" dur="1" fill="hold">
                                          <p:stCondLst>
                                            <p:cond delay="0"/>
                                          </p:stCondLst>
                                        </p:cTn>
                                        <p:tgtEl>
                                          <p:spTgt spid="444"/>
                                        </p:tgtEl>
                                        <p:attrNameLst>
                                          <p:attrName>style.visibility</p:attrName>
                                        </p:attrNameLst>
                                      </p:cBhvr>
                                      <p:to>
                                        <p:strVal val="visible"/>
                                      </p:to>
                                    </p:set>
                                    <p:animEffect transition="in" filter="fade">
                                      <p:cBhvr>
                                        <p:cTn id="388" dur="2000"/>
                                        <p:tgtEl>
                                          <p:spTgt spid="444"/>
                                        </p:tgtEl>
                                      </p:cBhvr>
                                    </p:animEffect>
                                  </p:childTnLst>
                                </p:cTn>
                              </p:par>
                              <p:par>
                                <p:cTn id="389" presetID="10" presetClass="entr" presetSubtype="0" repeatCount="indefinite" fill="hold" grpId="0" nodeType="withEffect">
                                  <p:stCondLst>
                                    <p:cond delay="2250"/>
                                  </p:stCondLst>
                                  <p:childTnLst>
                                    <p:set>
                                      <p:cBhvr>
                                        <p:cTn id="390" dur="1" fill="hold">
                                          <p:stCondLst>
                                            <p:cond delay="0"/>
                                          </p:stCondLst>
                                        </p:cTn>
                                        <p:tgtEl>
                                          <p:spTgt spid="445"/>
                                        </p:tgtEl>
                                        <p:attrNameLst>
                                          <p:attrName>style.visibility</p:attrName>
                                        </p:attrNameLst>
                                      </p:cBhvr>
                                      <p:to>
                                        <p:strVal val="visible"/>
                                      </p:to>
                                    </p:set>
                                    <p:animEffect transition="in" filter="fade">
                                      <p:cBhvr>
                                        <p:cTn id="391" dur="2000"/>
                                        <p:tgtEl>
                                          <p:spTgt spid="445"/>
                                        </p:tgtEl>
                                      </p:cBhvr>
                                    </p:animEffect>
                                  </p:childTnLst>
                                </p:cTn>
                              </p:par>
                              <p:par>
                                <p:cTn id="392" presetID="10" presetClass="entr" presetSubtype="0" repeatCount="indefinite" fill="hold" grpId="0" nodeType="withEffect">
                                  <p:stCondLst>
                                    <p:cond delay="2500"/>
                                  </p:stCondLst>
                                  <p:childTnLst>
                                    <p:set>
                                      <p:cBhvr>
                                        <p:cTn id="393" dur="1" fill="hold">
                                          <p:stCondLst>
                                            <p:cond delay="0"/>
                                          </p:stCondLst>
                                        </p:cTn>
                                        <p:tgtEl>
                                          <p:spTgt spid="446"/>
                                        </p:tgtEl>
                                        <p:attrNameLst>
                                          <p:attrName>style.visibility</p:attrName>
                                        </p:attrNameLst>
                                      </p:cBhvr>
                                      <p:to>
                                        <p:strVal val="visible"/>
                                      </p:to>
                                    </p:set>
                                    <p:animEffect transition="in" filter="fade">
                                      <p:cBhvr>
                                        <p:cTn id="394" dur="2000"/>
                                        <p:tgtEl>
                                          <p:spTgt spid="446"/>
                                        </p:tgtEl>
                                      </p:cBhvr>
                                    </p:animEffect>
                                  </p:childTnLst>
                                </p:cTn>
                              </p:par>
                              <p:par>
                                <p:cTn id="395" presetID="10" presetClass="entr" presetSubtype="0" repeatCount="indefinite" fill="hold" grpId="0" nodeType="withEffect">
                                  <p:stCondLst>
                                    <p:cond delay="2750"/>
                                  </p:stCondLst>
                                  <p:childTnLst>
                                    <p:set>
                                      <p:cBhvr>
                                        <p:cTn id="396" dur="1" fill="hold">
                                          <p:stCondLst>
                                            <p:cond delay="0"/>
                                          </p:stCondLst>
                                        </p:cTn>
                                        <p:tgtEl>
                                          <p:spTgt spid="447"/>
                                        </p:tgtEl>
                                        <p:attrNameLst>
                                          <p:attrName>style.visibility</p:attrName>
                                        </p:attrNameLst>
                                      </p:cBhvr>
                                      <p:to>
                                        <p:strVal val="visible"/>
                                      </p:to>
                                    </p:set>
                                    <p:animEffect transition="in" filter="fade">
                                      <p:cBhvr>
                                        <p:cTn id="397" dur="2000"/>
                                        <p:tgtEl>
                                          <p:spTgt spid="447"/>
                                        </p:tgtEl>
                                      </p:cBhvr>
                                    </p:animEffect>
                                  </p:childTnLst>
                                </p:cTn>
                              </p:par>
                              <p:par>
                                <p:cTn id="398" presetID="53" presetClass="entr" presetSubtype="16" fill="hold" nodeType="withEffect">
                                  <p:stCondLst>
                                    <p:cond delay="2750"/>
                                  </p:stCondLst>
                                  <p:childTnLst>
                                    <p:set>
                                      <p:cBhvr>
                                        <p:cTn id="399" dur="1" fill="hold">
                                          <p:stCondLst>
                                            <p:cond delay="0"/>
                                          </p:stCondLst>
                                        </p:cTn>
                                        <p:tgtEl>
                                          <p:spTgt spid="3"/>
                                        </p:tgtEl>
                                        <p:attrNameLst>
                                          <p:attrName>style.visibility</p:attrName>
                                        </p:attrNameLst>
                                      </p:cBhvr>
                                      <p:to>
                                        <p:strVal val="visible"/>
                                      </p:to>
                                    </p:set>
                                    <p:anim calcmode="lin" valueType="num">
                                      <p:cBhvr>
                                        <p:cTn id="400" dur="500" fill="hold"/>
                                        <p:tgtEl>
                                          <p:spTgt spid="3"/>
                                        </p:tgtEl>
                                        <p:attrNameLst>
                                          <p:attrName>ppt_w</p:attrName>
                                        </p:attrNameLst>
                                      </p:cBhvr>
                                      <p:tavLst>
                                        <p:tav tm="0">
                                          <p:val>
                                            <p:fltVal val="0"/>
                                          </p:val>
                                        </p:tav>
                                        <p:tav tm="100000">
                                          <p:val>
                                            <p:strVal val="#ppt_w"/>
                                          </p:val>
                                        </p:tav>
                                      </p:tavLst>
                                    </p:anim>
                                    <p:anim calcmode="lin" valueType="num">
                                      <p:cBhvr>
                                        <p:cTn id="401" dur="500" fill="hold"/>
                                        <p:tgtEl>
                                          <p:spTgt spid="3"/>
                                        </p:tgtEl>
                                        <p:attrNameLst>
                                          <p:attrName>ppt_h</p:attrName>
                                        </p:attrNameLst>
                                      </p:cBhvr>
                                      <p:tavLst>
                                        <p:tav tm="0">
                                          <p:val>
                                            <p:fltVal val="0"/>
                                          </p:val>
                                        </p:tav>
                                        <p:tav tm="100000">
                                          <p:val>
                                            <p:strVal val="#ppt_h"/>
                                          </p:val>
                                        </p:tav>
                                      </p:tavLst>
                                    </p:anim>
                                    <p:animEffect transition="in" filter="fade">
                                      <p:cBhvr>
                                        <p:cTn id="402" dur="500"/>
                                        <p:tgtEl>
                                          <p:spTgt spid="3"/>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xit" presetSubtype="0" fill="hold" nodeType="clickEffect">
                                  <p:stCondLst>
                                    <p:cond delay="0"/>
                                  </p:stCondLst>
                                  <p:childTnLst>
                                    <p:animEffect transition="out" filter="fade">
                                      <p:cBhvr>
                                        <p:cTn id="406" dur="500"/>
                                        <p:tgtEl>
                                          <p:spTgt spid="3"/>
                                        </p:tgtEl>
                                      </p:cBhvr>
                                    </p:animEffect>
                                    <p:set>
                                      <p:cBhvr>
                                        <p:cTn id="407" dur="1" fill="hold">
                                          <p:stCondLst>
                                            <p:cond delay="499"/>
                                          </p:stCondLst>
                                        </p:cTn>
                                        <p:tgtEl>
                                          <p:spTgt spid="3"/>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6" presetClass="entr" presetSubtype="21" fill="hold" grpId="0" nodeType="clickEffect">
                                  <p:stCondLst>
                                    <p:cond delay="0"/>
                                  </p:stCondLst>
                                  <p:childTnLst>
                                    <p:set>
                                      <p:cBhvr>
                                        <p:cTn id="411" dur="1" fill="hold">
                                          <p:stCondLst>
                                            <p:cond delay="0"/>
                                          </p:stCondLst>
                                        </p:cTn>
                                        <p:tgtEl>
                                          <p:spTgt spid="449"/>
                                        </p:tgtEl>
                                        <p:attrNameLst>
                                          <p:attrName>style.visibility</p:attrName>
                                        </p:attrNameLst>
                                      </p:cBhvr>
                                      <p:to>
                                        <p:strVal val="visible"/>
                                      </p:to>
                                    </p:set>
                                    <p:animEffect transition="in" filter="barn(inVertical)">
                                      <p:cBhvr>
                                        <p:cTn id="412" dur="500"/>
                                        <p:tgtEl>
                                          <p:spTgt spid="449"/>
                                        </p:tgtEl>
                                      </p:cBhvr>
                                    </p:animEffect>
                                  </p:childTnLst>
                                </p:cTn>
                              </p:par>
                            </p:childTnLst>
                          </p:cTn>
                        </p:par>
                      </p:childTnLst>
                    </p:cTn>
                  </p:par>
                  <p:par>
                    <p:cTn id="413" fill="hold">
                      <p:stCondLst>
                        <p:cond delay="indefinite"/>
                      </p:stCondLst>
                      <p:childTnLst>
                        <p:par>
                          <p:cTn id="414" fill="hold">
                            <p:stCondLst>
                              <p:cond delay="0"/>
                            </p:stCondLst>
                            <p:childTnLst>
                              <p:par>
                                <p:cTn id="415" presetID="53" presetClass="entr" presetSubtype="16" fill="hold" nodeType="clickEffect">
                                  <p:stCondLst>
                                    <p:cond delay="0"/>
                                  </p:stCondLst>
                                  <p:childTnLst>
                                    <p:set>
                                      <p:cBhvr>
                                        <p:cTn id="416" dur="1" fill="hold">
                                          <p:stCondLst>
                                            <p:cond delay="0"/>
                                          </p:stCondLst>
                                        </p:cTn>
                                        <p:tgtEl>
                                          <p:spTgt spid="450"/>
                                        </p:tgtEl>
                                        <p:attrNameLst>
                                          <p:attrName>style.visibility</p:attrName>
                                        </p:attrNameLst>
                                      </p:cBhvr>
                                      <p:to>
                                        <p:strVal val="visible"/>
                                      </p:to>
                                    </p:set>
                                    <p:anim calcmode="lin" valueType="num">
                                      <p:cBhvr>
                                        <p:cTn id="417" dur="500" fill="hold"/>
                                        <p:tgtEl>
                                          <p:spTgt spid="450"/>
                                        </p:tgtEl>
                                        <p:attrNameLst>
                                          <p:attrName>ppt_w</p:attrName>
                                        </p:attrNameLst>
                                      </p:cBhvr>
                                      <p:tavLst>
                                        <p:tav tm="0">
                                          <p:val>
                                            <p:fltVal val="0"/>
                                          </p:val>
                                        </p:tav>
                                        <p:tav tm="100000">
                                          <p:val>
                                            <p:strVal val="#ppt_w"/>
                                          </p:val>
                                        </p:tav>
                                      </p:tavLst>
                                    </p:anim>
                                    <p:anim calcmode="lin" valueType="num">
                                      <p:cBhvr>
                                        <p:cTn id="418" dur="500" fill="hold"/>
                                        <p:tgtEl>
                                          <p:spTgt spid="450"/>
                                        </p:tgtEl>
                                        <p:attrNameLst>
                                          <p:attrName>ppt_h</p:attrName>
                                        </p:attrNameLst>
                                      </p:cBhvr>
                                      <p:tavLst>
                                        <p:tav tm="0">
                                          <p:val>
                                            <p:fltVal val="0"/>
                                          </p:val>
                                        </p:tav>
                                        <p:tav tm="100000">
                                          <p:val>
                                            <p:strVal val="#ppt_h"/>
                                          </p:val>
                                        </p:tav>
                                      </p:tavLst>
                                    </p:anim>
                                    <p:animEffect transition="in" filter="fade">
                                      <p:cBhvr>
                                        <p:cTn id="419" dur="500"/>
                                        <p:tgtEl>
                                          <p:spTgt spid="450"/>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repeatCount="indefinite" fill="hold" grpId="0" nodeType="clickEffect">
                                  <p:stCondLst>
                                    <p:cond delay="0"/>
                                  </p:stCondLst>
                                  <p:endCondLst>
                                    <p:cond evt="onNext" delay="0">
                                      <p:tgtEl>
                                        <p:sldTgt/>
                                      </p:tgtEl>
                                    </p:cond>
                                  </p:endCondLst>
                                  <p:childTnLst>
                                    <p:set>
                                      <p:cBhvr>
                                        <p:cTn id="423" dur="1" fill="hold">
                                          <p:stCondLst>
                                            <p:cond delay="0"/>
                                          </p:stCondLst>
                                        </p:cTn>
                                        <p:tgtEl>
                                          <p:spTgt spid="451"/>
                                        </p:tgtEl>
                                        <p:attrNameLst>
                                          <p:attrName>style.visibility</p:attrName>
                                        </p:attrNameLst>
                                      </p:cBhvr>
                                      <p:to>
                                        <p:strVal val="visible"/>
                                      </p:to>
                                    </p:set>
                                    <p:animEffect transition="in" filter="fade">
                                      <p:cBhvr>
                                        <p:cTn id="424" dur="2000"/>
                                        <p:tgtEl>
                                          <p:spTgt spid="451"/>
                                        </p:tgtEl>
                                      </p:cBhvr>
                                    </p:animEffect>
                                  </p:childTnLst>
                                </p:cTn>
                              </p:par>
                              <p:par>
                                <p:cTn id="425" presetID="10" presetClass="entr" presetSubtype="0" repeatCount="indefinite" fill="hold" grpId="0" nodeType="withEffect">
                                  <p:stCondLst>
                                    <p:cond delay="250"/>
                                  </p:stCondLst>
                                  <p:endCondLst>
                                    <p:cond evt="onNext" delay="0">
                                      <p:tgtEl>
                                        <p:sldTgt/>
                                      </p:tgtEl>
                                    </p:cond>
                                  </p:endCondLst>
                                  <p:childTnLst>
                                    <p:set>
                                      <p:cBhvr>
                                        <p:cTn id="426" dur="1" fill="hold">
                                          <p:stCondLst>
                                            <p:cond delay="0"/>
                                          </p:stCondLst>
                                        </p:cTn>
                                        <p:tgtEl>
                                          <p:spTgt spid="452"/>
                                        </p:tgtEl>
                                        <p:attrNameLst>
                                          <p:attrName>style.visibility</p:attrName>
                                        </p:attrNameLst>
                                      </p:cBhvr>
                                      <p:to>
                                        <p:strVal val="visible"/>
                                      </p:to>
                                    </p:set>
                                    <p:animEffect transition="in" filter="fade">
                                      <p:cBhvr>
                                        <p:cTn id="427" dur="2000"/>
                                        <p:tgtEl>
                                          <p:spTgt spid="452"/>
                                        </p:tgtEl>
                                      </p:cBhvr>
                                    </p:animEffect>
                                  </p:childTnLst>
                                </p:cTn>
                              </p:par>
                              <p:par>
                                <p:cTn id="428" presetID="10" presetClass="entr" presetSubtype="0" repeatCount="indefinite" fill="hold" grpId="0" nodeType="withEffect">
                                  <p:stCondLst>
                                    <p:cond delay="500"/>
                                  </p:stCondLst>
                                  <p:endCondLst>
                                    <p:cond evt="onNext" delay="0">
                                      <p:tgtEl>
                                        <p:sldTgt/>
                                      </p:tgtEl>
                                    </p:cond>
                                  </p:endCondLst>
                                  <p:childTnLst>
                                    <p:set>
                                      <p:cBhvr>
                                        <p:cTn id="429" dur="1" fill="hold">
                                          <p:stCondLst>
                                            <p:cond delay="0"/>
                                          </p:stCondLst>
                                        </p:cTn>
                                        <p:tgtEl>
                                          <p:spTgt spid="453"/>
                                        </p:tgtEl>
                                        <p:attrNameLst>
                                          <p:attrName>style.visibility</p:attrName>
                                        </p:attrNameLst>
                                      </p:cBhvr>
                                      <p:to>
                                        <p:strVal val="visible"/>
                                      </p:to>
                                    </p:set>
                                    <p:animEffect transition="in" filter="fade">
                                      <p:cBhvr>
                                        <p:cTn id="430" dur="2000"/>
                                        <p:tgtEl>
                                          <p:spTgt spid="453"/>
                                        </p:tgtEl>
                                      </p:cBhvr>
                                    </p:animEffect>
                                  </p:childTnLst>
                                </p:cTn>
                              </p:par>
                              <p:par>
                                <p:cTn id="431" presetID="10" presetClass="entr" presetSubtype="0" repeatCount="indefinite" fill="hold" grpId="0" nodeType="withEffect">
                                  <p:stCondLst>
                                    <p:cond delay="750"/>
                                  </p:stCondLst>
                                  <p:endCondLst>
                                    <p:cond evt="onNext" delay="0">
                                      <p:tgtEl>
                                        <p:sldTgt/>
                                      </p:tgtEl>
                                    </p:cond>
                                  </p:endCondLst>
                                  <p:childTnLst>
                                    <p:set>
                                      <p:cBhvr>
                                        <p:cTn id="432" dur="1" fill="hold">
                                          <p:stCondLst>
                                            <p:cond delay="0"/>
                                          </p:stCondLst>
                                        </p:cTn>
                                        <p:tgtEl>
                                          <p:spTgt spid="454"/>
                                        </p:tgtEl>
                                        <p:attrNameLst>
                                          <p:attrName>style.visibility</p:attrName>
                                        </p:attrNameLst>
                                      </p:cBhvr>
                                      <p:to>
                                        <p:strVal val="visible"/>
                                      </p:to>
                                    </p:set>
                                    <p:animEffect transition="in" filter="fade">
                                      <p:cBhvr>
                                        <p:cTn id="433" dur="2000"/>
                                        <p:tgtEl>
                                          <p:spTgt spid="454"/>
                                        </p:tgtEl>
                                      </p:cBhvr>
                                    </p:animEffect>
                                  </p:childTnLst>
                                </p:cTn>
                              </p:par>
                              <p:par>
                                <p:cTn id="434" presetID="10" presetClass="entr" presetSubtype="0" repeatCount="indefinite" fill="hold" grpId="0" nodeType="withEffect">
                                  <p:stCondLst>
                                    <p:cond delay="1000"/>
                                  </p:stCondLst>
                                  <p:endCondLst>
                                    <p:cond evt="onNext" delay="0">
                                      <p:tgtEl>
                                        <p:sldTgt/>
                                      </p:tgtEl>
                                    </p:cond>
                                  </p:endCondLst>
                                  <p:childTnLst>
                                    <p:set>
                                      <p:cBhvr>
                                        <p:cTn id="435" dur="1" fill="hold">
                                          <p:stCondLst>
                                            <p:cond delay="0"/>
                                          </p:stCondLst>
                                        </p:cTn>
                                        <p:tgtEl>
                                          <p:spTgt spid="455"/>
                                        </p:tgtEl>
                                        <p:attrNameLst>
                                          <p:attrName>style.visibility</p:attrName>
                                        </p:attrNameLst>
                                      </p:cBhvr>
                                      <p:to>
                                        <p:strVal val="visible"/>
                                      </p:to>
                                    </p:set>
                                    <p:animEffect transition="in" filter="fade">
                                      <p:cBhvr>
                                        <p:cTn id="436" dur="2000"/>
                                        <p:tgtEl>
                                          <p:spTgt spid="455"/>
                                        </p:tgtEl>
                                      </p:cBhvr>
                                    </p:animEffect>
                                  </p:childTnLst>
                                </p:cTn>
                              </p:par>
                              <p:par>
                                <p:cTn id="437" presetID="10" presetClass="entr" presetSubtype="0" repeatCount="indefinite" fill="hold" grpId="0" nodeType="withEffect">
                                  <p:stCondLst>
                                    <p:cond delay="1250"/>
                                  </p:stCondLst>
                                  <p:endCondLst>
                                    <p:cond evt="onNext" delay="0">
                                      <p:tgtEl>
                                        <p:sldTgt/>
                                      </p:tgtEl>
                                    </p:cond>
                                  </p:endCondLst>
                                  <p:childTnLst>
                                    <p:set>
                                      <p:cBhvr>
                                        <p:cTn id="438" dur="1" fill="hold">
                                          <p:stCondLst>
                                            <p:cond delay="0"/>
                                          </p:stCondLst>
                                        </p:cTn>
                                        <p:tgtEl>
                                          <p:spTgt spid="456"/>
                                        </p:tgtEl>
                                        <p:attrNameLst>
                                          <p:attrName>style.visibility</p:attrName>
                                        </p:attrNameLst>
                                      </p:cBhvr>
                                      <p:to>
                                        <p:strVal val="visible"/>
                                      </p:to>
                                    </p:set>
                                    <p:animEffect transition="in" filter="fade">
                                      <p:cBhvr>
                                        <p:cTn id="439" dur="2000"/>
                                        <p:tgtEl>
                                          <p:spTgt spid="456"/>
                                        </p:tgtEl>
                                      </p:cBhvr>
                                    </p:animEffect>
                                  </p:childTnLst>
                                </p:cTn>
                              </p:par>
                              <p:par>
                                <p:cTn id="440" presetID="10" presetClass="entr" presetSubtype="0" repeatCount="indefinite" fill="hold" grpId="0" nodeType="withEffect">
                                  <p:stCondLst>
                                    <p:cond delay="1500"/>
                                  </p:stCondLst>
                                  <p:endCondLst>
                                    <p:cond evt="onNext" delay="0">
                                      <p:tgtEl>
                                        <p:sldTgt/>
                                      </p:tgtEl>
                                    </p:cond>
                                  </p:endCondLst>
                                  <p:childTnLst>
                                    <p:set>
                                      <p:cBhvr>
                                        <p:cTn id="441" dur="1" fill="hold">
                                          <p:stCondLst>
                                            <p:cond delay="0"/>
                                          </p:stCondLst>
                                        </p:cTn>
                                        <p:tgtEl>
                                          <p:spTgt spid="457"/>
                                        </p:tgtEl>
                                        <p:attrNameLst>
                                          <p:attrName>style.visibility</p:attrName>
                                        </p:attrNameLst>
                                      </p:cBhvr>
                                      <p:to>
                                        <p:strVal val="visible"/>
                                      </p:to>
                                    </p:set>
                                    <p:animEffect transition="in" filter="fade">
                                      <p:cBhvr>
                                        <p:cTn id="442" dur="2000"/>
                                        <p:tgtEl>
                                          <p:spTgt spid="457"/>
                                        </p:tgtEl>
                                      </p:cBhvr>
                                    </p:animEffect>
                                  </p:childTnLst>
                                </p:cTn>
                              </p:par>
                              <p:par>
                                <p:cTn id="443" presetID="10" presetClass="entr" presetSubtype="0" repeatCount="indefinite" fill="hold" grpId="0" nodeType="withEffect">
                                  <p:stCondLst>
                                    <p:cond delay="1750"/>
                                  </p:stCondLst>
                                  <p:endCondLst>
                                    <p:cond evt="onNext" delay="0">
                                      <p:tgtEl>
                                        <p:sldTgt/>
                                      </p:tgtEl>
                                    </p:cond>
                                  </p:endCondLst>
                                  <p:childTnLst>
                                    <p:set>
                                      <p:cBhvr>
                                        <p:cTn id="444" dur="1" fill="hold">
                                          <p:stCondLst>
                                            <p:cond delay="0"/>
                                          </p:stCondLst>
                                        </p:cTn>
                                        <p:tgtEl>
                                          <p:spTgt spid="458"/>
                                        </p:tgtEl>
                                        <p:attrNameLst>
                                          <p:attrName>style.visibility</p:attrName>
                                        </p:attrNameLst>
                                      </p:cBhvr>
                                      <p:to>
                                        <p:strVal val="visible"/>
                                      </p:to>
                                    </p:set>
                                    <p:animEffect transition="in" filter="fade">
                                      <p:cBhvr>
                                        <p:cTn id="445" dur="2000"/>
                                        <p:tgtEl>
                                          <p:spTgt spid="458"/>
                                        </p:tgtEl>
                                      </p:cBhvr>
                                    </p:animEffect>
                                  </p:childTnLst>
                                </p:cTn>
                              </p:par>
                            </p:childTnLst>
                          </p:cTn>
                        </p:par>
                      </p:childTnLst>
                    </p:cTn>
                  </p:par>
                  <p:par>
                    <p:cTn id="446" fill="hold">
                      <p:stCondLst>
                        <p:cond delay="indefinite"/>
                      </p:stCondLst>
                      <p:childTnLst>
                        <p:par>
                          <p:cTn id="447" fill="hold">
                            <p:stCondLst>
                              <p:cond delay="0"/>
                            </p:stCondLst>
                            <p:childTnLst>
                              <p:par>
                                <p:cTn id="448" presetID="6" presetClass="emph" presetSubtype="0" repeatCount="indefinite" autoRev="1" fill="hold" nodeType="clickEffect">
                                  <p:stCondLst>
                                    <p:cond delay="0"/>
                                  </p:stCondLst>
                                  <p:endCondLst>
                                    <p:cond evt="onNext" delay="0">
                                      <p:tgtEl>
                                        <p:sldTgt/>
                                      </p:tgtEl>
                                    </p:cond>
                                  </p:endCondLst>
                                  <p:childTnLst>
                                    <p:animScale>
                                      <p:cBhvr>
                                        <p:cTn id="449" dur="1000" fill="hold"/>
                                        <p:tgtEl>
                                          <p:spTgt spid="182"/>
                                        </p:tgtEl>
                                      </p:cBhvr>
                                      <p:by x="150000" y="150000"/>
                                    </p:animScale>
                                  </p:childTnLst>
                                </p:cTn>
                              </p:par>
                            </p:childTnLst>
                          </p:cTn>
                        </p:par>
                      </p:childTnLst>
                    </p:cTn>
                  </p:par>
                  <p:par>
                    <p:cTn id="450" fill="hold">
                      <p:stCondLst>
                        <p:cond delay="indefinite"/>
                      </p:stCondLst>
                      <p:childTnLst>
                        <p:par>
                          <p:cTn id="451" fill="hold">
                            <p:stCondLst>
                              <p:cond delay="0"/>
                            </p:stCondLst>
                            <p:childTnLst>
                              <p:par>
                                <p:cTn id="452" presetID="10" presetClass="entr" presetSubtype="0" repeatCount="indefinite" fill="hold" grpId="0" nodeType="clickEffect">
                                  <p:stCondLst>
                                    <p:cond delay="0"/>
                                  </p:stCondLst>
                                  <p:endCondLst>
                                    <p:cond evt="onNext" delay="0">
                                      <p:tgtEl>
                                        <p:sldTgt/>
                                      </p:tgtEl>
                                    </p:cond>
                                  </p:endCondLst>
                                  <p:childTnLst>
                                    <p:set>
                                      <p:cBhvr>
                                        <p:cTn id="453" dur="1" fill="hold">
                                          <p:stCondLst>
                                            <p:cond delay="0"/>
                                          </p:stCondLst>
                                        </p:cTn>
                                        <p:tgtEl>
                                          <p:spTgt spid="459"/>
                                        </p:tgtEl>
                                        <p:attrNameLst>
                                          <p:attrName>style.visibility</p:attrName>
                                        </p:attrNameLst>
                                      </p:cBhvr>
                                      <p:to>
                                        <p:strVal val="visible"/>
                                      </p:to>
                                    </p:set>
                                    <p:animEffect transition="in" filter="fade">
                                      <p:cBhvr>
                                        <p:cTn id="454" dur="2000"/>
                                        <p:tgtEl>
                                          <p:spTgt spid="459"/>
                                        </p:tgtEl>
                                      </p:cBhvr>
                                    </p:animEffect>
                                  </p:childTnLst>
                                </p:cTn>
                              </p:par>
                              <p:par>
                                <p:cTn id="455" presetID="10" presetClass="entr" presetSubtype="0" repeatCount="indefinite" fill="hold" grpId="0" nodeType="withEffect">
                                  <p:stCondLst>
                                    <p:cond delay="250"/>
                                  </p:stCondLst>
                                  <p:endCondLst>
                                    <p:cond evt="onNext" delay="0">
                                      <p:tgtEl>
                                        <p:sldTgt/>
                                      </p:tgtEl>
                                    </p:cond>
                                  </p:endCondLst>
                                  <p:childTnLst>
                                    <p:set>
                                      <p:cBhvr>
                                        <p:cTn id="456" dur="1" fill="hold">
                                          <p:stCondLst>
                                            <p:cond delay="0"/>
                                          </p:stCondLst>
                                        </p:cTn>
                                        <p:tgtEl>
                                          <p:spTgt spid="460"/>
                                        </p:tgtEl>
                                        <p:attrNameLst>
                                          <p:attrName>style.visibility</p:attrName>
                                        </p:attrNameLst>
                                      </p:cBhvr>
                                      <p:to>
                                        <p:strVal val="visible"/>
                                      </p:to>
                                    </p:set>
                                    <p:animEffect transition="in" filter="fade">
                                      <p:cBhvr>
                                        <p:cTn id="457" dur="2000"/>
                                        <p:tgtEl>
                                          <p:spTgt spid="460"/>
                                        </p:tgtEl>
                                      </p:cBhvr>
                                    </p:animEffect>
                                  </p:childTnLst>
                                </p:cTn>
                              </p:par>
                              <p:par>
                                <p:cTn id="458" presetID="10" presetClass="entr" presetSubtype="0" repeatCount="indefinite" fill="hold" grpId="0" nodeType="withEffect">
                                  <p:stCondLst>
                                    <p:cond delay="500"/>
                                  </p:stCondLst>
                                  <p:endCondLst>
                                    <p:cond evt="onNext" delay="0">
                                      <p:tgtEl>
                                        <p:sldTgt/>
                                      </p:tgtEl>
                                    </p:cond>
                                  </p:endCondLst>
                                  <p:childTnLst>
                                    <p:set>
                                      <p:cBhvr>
                                        <p:cTn id="459" dur="1" fill="hold">
                                          <p:stCondLst>
                                            <p:cond delay="0"/>
                                          </p:stCondLst>
                                        </p:cTn>
                                        <p:tgtEl>
                                          <p:spTgt spid="461"/>
                                        </p:tgtEl>
                                        <p:attrNameLst>
                                          <p:attrName>style.visibility</p:attrName>
                                        </p:attrNameLst>
                                      </p:cBhvr>
                                      <p:to>
                                        <p:strVal val="visible"/>
                                      </p:to>
                                    </p:set>
                                    <p:animEffect transition="in" filter="fade">
                                      <p:cBhvr>
                                        <p:cTn id="460" dur="2000"/>
                                        <p:tgtEl>
                                          <p:spTgt spid="461"/>
                                        </p:tgtEl>
                                      </p:cBhvr>
                                    </p:animEffect>
                                  </p:childTnLst>
                                </p:cTn>
                              </p:par>
                              <p:par>
                                <p:cTn id="461" presetID="10" presetClass="entr" presetSubtype="0" repeatCount="indefinite" fill="hold" grpId="0" nodeType="withEffect">
                                  <p:stCondLst>
                                    <p:cond delay="750"/>
                                  </p:stCondLst>
                                  <p:endCondLst>
                                    <p:cond evt="onNext" delay="0">
                                      <p:tgtEl>
                                        <p:sldTgt/>
                                      </p:tgtEl>
                                    </p:cond>
                                  </p:endCondLst>
                                  <p:childTnLst>
                                    <p:set>
                                      <p:cBhvr>
                                        <p:cTn id="462" dur="1" fill="hold">
                                          <p:stCondLst>
                                            <p:cond delay="0"/>
                                          </p:stCondLst>
                                        </p:cTn>
                                        <p:tgtEl>
                                          <p:spTgt spid="462"/>
                                        </p:tgtEl>
                                        <p:attrNameLst>
                                          <p:attrName>style.visibility</p:attrName>
                                        </p:attrNameLst>
                                      </p:cBhvr>
                                      <p:to>
                                        <p:strVal val="visible"/>
                                      </p:to>
                                    </p:set>
                                    <p:animEffect transition="in" filter="fade">
                                      <p:cBhvr>
                                        <p:cTn id="463" dur="2000"/>
                                        <p:tgtEl>
                                          <p:spTgt spid="462"/>
                                        </p:tgtEl>
                                      </p:cBhvr>
                                    </p:animEffect>
                                  </p:childTnLst>
                                </p:cTn>
                              </p:par>
                              <p:par>
                                <p:cTn id="464" presetID="10" presetClass="entr" presetSubtype="0" repeatCount="indefinite" fill="hold" grpId="0" nodeType="withEffect">
                                  <p:stCondLst>
                                    <p:cond delay="1000"/>
                                  </p:stCondLst>
                                  <p:endCondLst>
                                    <p:cond evt="onNext" delay="0">
                                      <p:tgtEl>
                                        <p:sldTgt/>
                                      </p:tgtEl>
                                    </p:cond>
                                  </p:endCondLst>
                                  <p:childTnLst>
                                    <p:set>
                                      <p:cBhvr>
                                        <p:cTn id="465" dur="1" fill="hold">
                                          <p:stCondLst>
                                            <p:cond delay="0"/>
                                          </p:stCondLst>
                                        </p:cTn>
                                        <p:tgtEl>
                                          <p:spTgt spid="463"/>
                                        </p:tgtEl>
                                        <p:attrNameLst>
                                          <p:attrName>style.visibility</p:attrName>
                                        </p:attrNameLst>
                                      </p:cBhvr>
                                      <p:to>
                                        <p:strVal val="visible"/>
                                      </p:to>
                                    </p:set>
                                    <p:animEffect transition="in" filter="fade">
                                      <p:cBhvr>
                                        <p:cTn id="466" dur="2000"/>
                                        <p:tgtEl>
                                          <p:spTgt spid="463"/>
                                        </p:tgtEl>
                                      </p:cBhvr>
                                    </p:animEffect>
                                  </p:childTnLst>
                                </p:cTn>
                              </p:par>
                              <p:par>
                                <p:cTn id="467" presetID="10" presetClass="entr" presetSubtype="0" repeatCount="indefinite" fill="hold" grpId="0" nodeType="withEffect">
                                  <p:stCondLst>
                                    <p:cond delay="1250"/>
                                  </p:stCondLst>
                                  <p:endCondLst>
                                    <p:cond evt="onNext" delay="0">
                                      <p:tgtEl>
                                        <p:sldTgt/>
                                      </p:tgtEl>
                                    </p:cond>
                                  </p:endCondLst>
                                  <p:childTnLst>
                                    <p:set>
                                      <p:cBhvr>
                                        <p:cTn id="468" dur="1" fill="hold">
                                          <p:stCondLst>
                                            <p:cond delay="0"/>
                                          </p:stCondLst>
                                        </p:cTn>
                                        <p:tgtEl>
                                          <p:spTgt spid="464"/>
                                        </p:tgtEl>
                                        <p:attrNameLst>
                                          <p:attrName>style.visibility</p:attrName>
                                        </p:attrNameLst>
                                      </p:cBhvr>
                                      <p:to>
                                        <p:strVal val="visible"/>
                                      </p:to>
                                    </p:set>
                                    <p:animEffect transition="in" filter="fade">
                                      <p:cBhvr>
                                        <p:cTn id="469" dur="2000"/>
                                        <p:tgtEl>
                                          <p:spTgt spid="464"/>
                                        </p:tgtEl>
                                      </p:cBhvr>
                                    </p:animEffect>
                                  </p:childTnLst>
                                </p:cTn>
                              </p:par>
                              <p:par>
                                <p:cTn id="470" presetID="10" presetClass="entr" presetSubtype="0" repeatCount="indefinite" fill="hold" grpId="0" nodeType="withEffect">
                                  <p:stCondLst>
                                    <p:cond delay="1500"/>
                                  </p:stCondLst>
                                  <p:endCondLst>
                                    <p:cond evt="onNext" delay="0">
                                      <p:tgtEl>
                                        <p:sldTgt/>
                                      </p:tgtEl>
                                    </p:cond>
                                  </p:endCondLst>
                                  <p:childTnLst>
                                    <p:set>
                                      <p:cBhvr>
                                        <p:cTn id="471" dur="1" fill="hold">
                                          <p:stCondLst>
                                            <p:cond delay="0"/>
                                          </p:stCondLst>
                                        </p:cTn>
                                        <p:tgtEl>
                                          <p:spTgt spid="465"/>
                                        </p:tgtEl>
                                        <p:attrNameLst>
                                          <p:attrName>style.visibility</p:attrName>
                                        </p:attrNameLst>
                                      </p:cBhvr>
                                      <p:to>
                                        <p:strVal val="visible"/>
                                      </p:to>
                                    </p:set>
                                    <p:animEffect transition="in" filter="fade">
                                      <p:cBhvr>
                                        <p:cTn id="472" dur="2000"/>
                                        <p:tgtEl>
                                          <p:spTgt spid="465"/>
                                        </p:tgtEl>
                                      </p:cBhvr>
                                    </p:animEffect>
                                  </p:childTnLst>
                                </p:cTn>
                              </p:par>
                              <p:par>
                                <p:cTn id="473" presetID="10" presetClass="entr" presetSubtype="0" repeatCount="indefinite" fill="hold" grpId="0" nodeType="withEffect">
                                  <p:stCondLst>
                                    <p:cond delay="1750"/>
                                  </p:stCondLst>
                                  <p:endCondLst>
                                    <p:cond evt="onNext" delay="0">
                                      <p:tgtEl>
                                        <p:sldTgt/>
                                      </p:tgtEl>
                                    </p:cond>
                                  </p:endCondLst>
                                  <p:childTnLst>
                                    <p:set>
                                      <p:cBhvr>
                                        <p:cTn id="474" dur="1" fill="hold">
                                          <p:stCondLst>
                                            <p:cond delay="0"/>
                                          </p:stCondLst>
                                        </p:cTn>
                                        <p:tgtEl>
                                          <p:spTgt spid="466"/>
                                        </p:tgtEl>
                                        <p:attrNameLst>
                                          <p:attrName>style.visibility</p:attrName>
                                        </p:attrNameLst>
                                      </p:cBhvr>
                                      <p:to>
                                        <p:strVal val="visible"/>
                                      </p:to>
                                    </p:set>
                                    <p:animEffect transition="in" filter="fade">
                                      <p:cBhvr>
                                        <p:cTn id="475" dur="2000"/>
                                        <p:tgtEl>
                                          <p:spTgt spid="466"/>
                                        </p:tgtEl>
                                      </p:cBhvr>
                                    </p:animEffect>
                                  </p:childTnLst>
                                </p:cTn>
                              </p:par>
                            </p:childTnLst>
                          </p:cTn>
                        </p:par>
                      </p:childTnLst>
                    </p:cTn>
                  </p:par>
                  <p:par>
                    <p:cTn id="476" fill="hold">
                      <p:stCondLst>
                        <p:cond delay="indefinite"/>
                      </p:stCondLst>
                      <p:childTnLst>
                        <p:par>
                          <p:cTn id="477" fill="hold">
                            <p:stCondLst>
                              <p:cond delay="0"/>
                            </p:stCondLst>
                            <p:childTnLst>
                              <p:par>
                                <p:cTn id="478" presetID="53" presetClass="entr" presetSubtype="16" fill="hold" nodeType="clickEffect">
                                  <p:stCondLst>
                                    <p:cond delay="0"/>
                                  </p:stCondLst>
                                  <p:childTnLst>
                                    <p:set>
                                      <p:cBhvr>
                                        <p:cTn id="479" dur="1" fill="hold">
                                          <p:stCondLst>
                                            <p:cond delay="0"/>
                                          </p:stCondLst>
                                        </p:cTn>
                                        <p:tgtEl>
                                          <p:spTgt spid="14"/>
                                        </p:tgtEl>
                                        <p:attrNameLst>
                                          <p:attrName>style.visibility</p:attrName>
                                        </p:attrNameLst>
                                      </p:cBhvr>
                                      <p:to>
                                        <p:strVal val="visible"/>
                                      </p:to>
                                    </p:set>
                                    <p:anim calcmode="lin" valueType="num">
                                      <p:cBhvr>
                                        <p:cTn id="480" dur="500" fill="hold"/>
                                        <p:tgtEl>
                                          <p:spTgt spid="14"/>
                                        </p:tgtEl>
                                        <p:attrNameLst>
                                          <p:attrName>ppt_w</p:attrName>
                                        </p:attrNameLst>
                                      </p:cBhvr>
                                      <p:tavLst>
                                        <p:tav tm="0">
                                          <p:val>
                                            <p:fltVal val="0"/>
                                          </p:val>
                                        </p:tav>
                                        <p:tav tm="100000">
                                          <p:val>
                                            <p:strVal val="#ppt_w"/>
                                          </p:val>
                                        </p:tav>
                                      </p:tavLst>
                                    </p:anim>
                                    <p:anim calcmode="lin" valueType="num">
                                      <p:cBhvr>
                                        <p:cTn id="481" dur="500" fill="hold"/>
                                        <p:tgtEl>
                                          <p:spTgt spid="14"/>
                                        </p:tgtEl>
                                        <p:attrNameLst>
                                          <p:attrName>ppt_h</p:attrName>
                                        </p:attrNameLst>
                                      </p:cBhvr>
                                      <p:tavLst>
                                        <p:tav tm="0">
                                          <p:val>
                                            <p:fltVal val="0"/>
                                          </p:val>
                                        </p:tav>
                                        <p:tav tm="100000">
                                          <p:val>
                                            <p:strVal val="#ppt_h"/>
                                          </p:val>
                                        </p:tav>
                                      </p:tavLst>
                                    </p:anim>
                                    <p:animEffect transition="in" filter="fade">
                                      <p:cBhvr>
                                        <p:cTn id="482" dur="500"/>
                                        <p:tgtEl>
                                          <p:spTgt spid="14"/>
                                        </p:tgtEl>
                                      </p:cBhvr>
                                    </p:animEffect>
                                  </p:childTnLst>
                                </p:cTn>
                              </p:par>
                              <p:par>
                                <p:cTn id="483" presetID="26" presetClass="emph" presetSubtype="0" repeatCount="indefinite" fill="hold" nodeType="withEffect">
                                  <p:stCondLst>
                                    <p:cond delay="0"/>
                                  </p:stCondLst>
                                  <p:childTnLst>
                                    <p:animEffect transition="out" filter="fade">
                                      <p:cBhvr>
                                        <p:cTn id="484" dur="2000" tmFilter="0, 0; .2, .5; .8, .5; 1, 0"/>
                                        <p:tgtEl>
                                          <p:spTgt spid="4"/>
                                        </p:tgtEl>
                                      </p:cBhvr>
                                    </p:animEffect>
                                    <p:animScale>
                                      <p:cBhvr>
                                        <p:cTn id="485" dur="1000" autoRev="1" fill="hold"/>
                                        <p:tgtEl>
                                          <p:spTgt spid="4"/>
                                        </p:tgtEl>
                                      </p:cBhvr>
                                      <p:by x="105000" y="105000"/>
                                    </p:animScale>
                                  </p:childTnLst>
                                </p:cTn>
                              </p:par>
                              <p:par>
                                <p:cTn id="486" presetID="10" presetClass="entr" presetSubtype="0" repeatCount="indefinite" fill="hold" grpId="0" nodeType="withEffect">
                                  <p:stCondLst>
                                    <p:cond delay="0"/>
                                  </p:stCondLst>
                                  <p:childTnLst>
                                    <p:set>
                                      <p:cBhvr>
                                        <p:cTn id="487" dur="1" fill="hold">
                                          <p:stCondLst>
                                            <p:cond delay="0"/>
                                          </p:stCondLst>
                                        </p:cTn>
                                        <p:tgtEl>
                                          <p:spTgt spid="17"/>
                                        </p:tgtEl>
                                        <p:attrNameLst>
                                          <p:attrName>style.visibility</p:attrName>
                                        </p:attrNameLst>
                                      </p:cBhvr>
                                      <p:to>
                                        <p:strVal val="visible"/>
                                      </p:to>
                                    </p:set>
                                    <p:animEffect transition="in" filter="fade">
                                      <p:cBhvr>
                                        <p:cTn id="488" dur="2000"/>
                                        <p:tgtEl>
                                          <p:spTgt spid="17"/>
                                        </p:tgtEl>
                                      </p:cBhvr>
                                    </p:animEffect>
                                  </p:childTnLst>
                                </p:cTn>
                              </p:par>
                              <p:par>
                                <p:cTn id="489" presetID="10" presetClass="entr" presetSubtype="0" repeatCount="indefinite" fill="hold" grpId="0" nodeType="withEffect">
                                  <p:stCondLst>
                                    <p:cond delay="250"/>
                                  </p:stCondLst>
                                  <p:childTnLst>
                                    <p:set>
                                      <p:cBhvr>
                                        <p:cTn id="490" dur="1" fill="hold">
                                          <p:stCondLst>
                                            <p:cond delay="0"/>
                                          </p:stCondLst>
                                        </p:cTn>
                                        <p:tgtEl>
                                          <p:spTgt spid="468"/>
                                        </p:tgtEl>
                                        <p:attrNameLst>
                                          <p:attrName>style.visibility</p:attrName>
                                        </p:attrNameLst>
                                      </p:cBhvr>
                                      <p:to>
                                        <p:strVal val="visible"/>
                                      </p:to>
                                    </p:set>
                                    <p:animEffect transition="in" filter="fade">
                                      <p:cBhvr>
                                        <p:cTn id="491" dur="2000"/>
                                        <p:tgtEl>
                                          <p:spTgt spid="468"/>
                                        </p:tgtEl>
                                      </p:cBhvr>
                                    </p:animEffect>
                                  </p:childTnLst>
                                </p:cTn>
                              </p:par>
                              <p:par>
                                <p:cTn id="492" presetID="10" presetClass="entr" presetSubtype="0" repeatCount="indefinite" fill="hold" grpId="0" nodeType="withEffect">
                                  <p:stCondLst>
                                    <p:cond delay="500"/>
                                  </p:stCondLst>
                                  <p:childTnLst>
                                    <p:set>
                                      <p:cBhvr>
                                        <p:cTn id="493" dur="1" fill="hold">
                                          <p:stCondLst>
                                            <p:cond delay="0"/>
                                          </p:stCondLst>
                                        </p:cTn>
                                        <p:tgtEl>
                                          <p:spTgt spid="469"/>
                                        </p:tgtEl>
                                        <p:attrNameLst>
                                          <p:attrName>style.visibility</p:attrName>
                                        </p:attrNameLst>
                                      </p:cBhvr>
                                      <p:to>
                                        <p:strVal val="visible"/>
                                      </p:to>
                                    </p:set>
                                    <p:animEffect transition="in" filter="fade">
                                      <p:cBhvr>
                                        <p:cTn id="494" dur="2000"/>
                                        <p:tgtEl>
                                          <p:spTgt spid="469"/>
                                        </p:tgtEl>
                                      </p:cBhvr>
                                    </p:animEffect>
                                  </p:childTnLst>
                                </p:cTn>
                              </p:par>
                              <p:par>
                                <p:cTn id="495" presetID="10" presetClass="entr" presetSubtype="0" repeatCount="indefinite" fill="hold" grpId="0" nodeType="withEffect">
                                  <p:stCondLst>
                                    <p:cond delay="750"/>
                                  </p:stCondLst>
                                  <p:childTnLst>
                                    <p:set>
                                      <p:cBhvr>
                                        <p:cTn id="496" dur="1" fill="hold">
                                          <p:stCondLst>
                                            <p:cond delay="0"/>
                                          </p:stCondLst>
                                        </p:cTn>
                                        <p:tgtEl>
                                          <p:spTgt spid="470"/>
                                        </p:tgtEl>
                                        <p:attrNameLst>
                                          <p:attrName>style.visibility</p:attrName>
                                        </p:attrNameLst>
                                      </p:cBhvr>
                                      <p:to>
                                        <p:strVal val="visible"/>
                                      </p:to>
                                    </p:set>
                                    <p:animEffect transition="in" filter="fade">
                                      <p:cBhvr>
                                        <p:cTn id="497" dur="2000"/>
                                        <p:tgtEl>
                                          <p:spTgt spid="470"/>
                                        </p:tgtEl>
                                      </p:cBhvr>
                                    </p:animEffect>
                                  </p:childTnLst>
                                </p:cTn>
                              </p:par>
                              <p:par>
                                <p:cTn id="498" presetID="10" presetClass="entr" presetSubtype="0" repeatCount="indefinite" fill="hold" grpId="0" nodeType="withEffect">
                                  <p:stCondLst>
                                    <p:cond delay="1000"/>
                                  </p:stCondLst>
                                  <p:childTnLst>
                                    <p:set>
                                      <p:cBhvr>
                                        <p:cTn id="499" dur="1" fill="hold">
                                          <p:stCondLst>
                                            <p:cond delay="0"/>
                                          </p:stCondLst>
                                        </p:cTn>
                                        <p:tgtEl>
                                          <p:spTgt spid="471"/>
                                        </p:tgtEl>
                                        <p:attrNameLst>
                                          <p:attrName>style.visibility</p:attrName>
                                        </p:attrNameLst>
                                      </p:cBhvr>
                                      <p:to>
                                        <p:strVal val="visible"/>
                                      </p:to>
                                    </p:set>
                                    <p:animEffect transition="in" filter="fade">
                                      <p:cBhvr>
                                        <p:cTn id="500" dur="2000"/>
                                        <p:tgtEl>
                                          <p:spTgt spid="471"/>
                                        </p:tgtEl>
                                      </p:cBhvr>
                                    </p:animEffect>
                                  </p:childTnLst>
                                </p:cTn>
                              </p:par>
                              <p:par>
                                <p:cTn id="501" presetID="10" presetClass="entr" presetSubtype="0" repeatCount="indefinite" fill="hold" grpId="0" nodeType="withEffect">
                                  <p:stCondLst>
                                    <p:cond delay="1250"/>
                                  </p:stCondLst>
                                  <p:childTnLst>
                                    <p:set>
                                      <p:cBhvr>
                                        <p:cTn id="502" dur="1" fill="hold">
                                          <p:stCondLst>
                                            <p:cond delay="0"/>
                                          </p:stCondLst>
                                        </p:cTn>
                                        <p:tgtEl>
                                          <p:spTgt spid="472"/>
                                        </p:tgtEl>
                                        <p:attrNameLst>
                                          <p:attrName>style.visibility</p:attrName>
                                        </p:attrNameLst>
                                      </p:cBhvr>
                                      <p:to>
                                        <p:strVal val="visible"/>
                                      </p:to>
                                    </p:set>
                                    <p:animEffect transition="in" filter="fade">
                                      <p:cBhvr>
                                        <p:cTn id="503" dur="2000"/>
                                        <p:tgtEl>
                                          <p:spTgt spid="472"/>
                                        </p:tgtEl>
                                      </p:cBhvr>
                                    </p:animEffect>
                                  </p:childTnLst>
                                </p:cTn>
                              </p:par>
                              <p:par>
                                <p:cTn id="504" presetID="10" presetClass="entr" presetSubtype="0" repeatCount="indefinite" fill="hold" grpId="0" nodeType="withEffect">
                                  <p:stCondLst>
                                    <p:cond delay="1500"/>
                                  </p:stCondLst>
                                  <p:childTnLst>
                                    <p:set>
                                      <p:cBhvr>
                                        <p:cTn id="505" dur="1" fill="hold">
                                          <p:stCondLst>
                                            <p:cond delay="0"/>
                                          </p:stCondLst>
                                        </p:cTn>
                                        <p:tgtEl>
                                          <p:spTgt spid="473"/>
                                        </p:tgtEl>
                                        <p:attrNameLst>
                                          <p:attrName>style.visibility</p:attrName>
                                        </p:attrNameLst>
                                      </p:cBhvr>
                                      <p:to>
                                        <p:strVal val="visible"/>
                                      </p:to>
                                    </p:set>
                                    <p:animEffect transition="in" filter="fade">
                                      <p:cBhvr>
                                        <p:cTn id="506" dur="2000"/>
                                        <p:tgtEl>
                                          <p:spTgt spid="473"/>
                                        </p:tgtEl>
                                      </p:cBhvr>
                                    </p:animEffect>
                                  </p:childTnLst>
                                </p:cTn>
                              </p:par>
                              <p:par>
                                <p:cTn id="507" presetID="10" presetClass="entr" presetSubtype="0" repeatCount="indefinite" fill="hold" grpId="0" nodeType="withEffect">
                                  <p:stCondLst>
                                    <p:cond delay="1750"/>
                                  </p:stCondLst>
                                  <p:childTnLst>
                                    <p:set>
                                      <p:cBhvr>
                                        <p:cTn id="508" dur="1" fill="hold">
                                          <p:stCondLst>
                                            <p:cond delay="0"/>
                                          </p:stCondLst>
                                        </p:cTn>
                                        <p:tgtEl>
                                          <p:spTgt spid="474"/>
                                        </p:tgtEl>
                                        <p:attrNameLst>
                                          <p:attrName>style.visibility</p:attrName>
                                        </p:attrNameLst>
                                      </p:cBhvr>
                                      <p:to>
                                        <p:strVal val="visible"/>
                                      </p:to>
                                    </p:set>
                                    <p:animEffect transition="in" filter="fade">
                                      <p:cBhvr>
                                        <p:cTn id="509" dur="2000"/>
                                        <p:tgtEl>
                                          <p:spTgt spid="474"/>
                                        </p:tgtEl>
                                      </p:cBhvr>
                                    </p:animEffect>
                                  </p:childTnLst>
                                </p:cTn>
                              </p:par>
                              <p:par>
                                <p:cTn id="510" presetID="10" presetClass="entr" presetSubtype="0" repeatCount="indefinite" fill="hold" grpId="0" nodeType="withEffect">
                                  <p:stCondLst>
                                    <p:cond delay="2000"/>
                                  </p:stCondLst>
                                  <p:childTnLst>
                                    <p:set>
                                      <p:cBhvr>
                                        <p:cTn id="511" dur="1" fill="hold">
                                          <p:stCondLst>
                                            <p:cond delay="0"/>
                                          </p:stCondLst>
                                        </p:cTn>
                                        <p:tgtEl>
                                          <p:spTgt spid="475"/>
                                        </p:tgtEl>
                                        <p:attrNameLst>
                                          <p:attrName>style.visibility</p:attrName>
                                        </p:attrNameLst>
                                      </p:cBhvr>
                                      <p:to>
                                        <p:strVal val="visible"/>
                                      </p:to>
                                    </p:set>
                                    <p:animEffect transition="in" filter="fade">
                                      <p:cBhvr>
                                        <p:cTn id="512" dur="2000"/>
                                        <p:tgtEl>
                                          <p:spTgt spid="475"/>
                                        </p:tgtEl>
                                      </p:cBhvr>
                                    </p:animEffect>
                                  </p:childTnLst>
                                </p:cTn>
                              </p:par>
                              <p:par>
                                <p:cTn id="513" presetID="10" presetClass="entr" presetSubtype="0" repeatCount="indefinite" fill="hold" grpId="0" nodeType="withEffect">
                                  <p:stCondLst>
                                    <p:cond delay="2250"/>
                                  </p:stCondLst>
                                  <p:childTnLst>
                                    <p:set>
                                      <p:cBhvr>
                                        <p:cTn id="514" dur="1" fill="hold">
                                          <p:stCondLst>
                                            <p:cond delay="0"/>
                                          </p:stCondLst>
                                        </p:cTn>
                                        <p:tgtEl>
                                          <p:spTgt spid="476"/>
                                        </p:tgtEl>
                                        <p:attrNameLst>
                                          <p:attrName>style.visibility</p:attrName>
                                        </p:attrNameLst>
                                      </p:cBhvr>
                                      <p:to>
                                        <p:strVal val="visible"/>
                                      </p:to>
                                    </p:set>
                                    <p:animEffect transition="in" filter="fade">
                                      <p:cBhvr>
                                        <p:cTn id="515" dur="2000"/>
                                        <p:tgtEl>
                                          <p:spTgt spid="476"/>
                                        </p:tgtEl>
                                      </p:cBhvr>
                                    </p:animEffect>
                                  </p:childTnLst>
                                </p:cTn>
                              </p:par>
                              <p:par>
                                <p:cTn id="516" presetID="10" presetClass="entr" presetSubtype="0" repeatCount="indefinite" fill="hold" grpId="0" nodeType="withEffect">
                                  <p:stCondLst>
                                    <p:cond delay="2500"/>
                                  </p:stCondLst>
                                  <p:childTnLst>
                                    <p:set>
                                      <p:cBhvr>
                                        <p:cTn id="517" dur="1" fill="hold">
                                          <p:stCondLst>
                                            <p:cond delay="0"/>
                                          </p:stCondLst>
                                        </p:cTn>
                                        <p:tgtEl>
                                          <p:spTgt spid="477"/>
                                        </p:tgtEl>
                                        <p:attrNameLst>
                                          <p:attrName>style.visibility</p:attrName>
                                        </p:attrNameLst>
                                      </p:cBhvr>
                                      <p:to>
                                        <p:strVal val="visible"/>
                                      </p:to>
                                    </p:set>
                                    <p:animEffect transition="in" filter="fade">
                                      <p:cBhvr>
                                        <p:cTn id="518" dur="2000"/>
                                        <p:tgtEl>
                                          <p:spTgt spid="477"/>
                                        </p:tgtEl>
                                      </p:cBhvr>
                                    </p:animEffect>
                                  </p:childTnLst>
                                </p:cTn>
                              </p:par>
                              <p:par>
                                <p:cTn id="519" presetID="53" presetClass="entr" presetSubtype="16" fill="hold" grpId="0" nodeType="withEffect">
                                  <p:stCondLst>
                                    <p:cond delay="2500"/>
                                  </p:stCondLst>
                                  <p:childTnLst>
                                    <p:set>
                                      <p:cBhvr>
                                        <p:cTn id="520" dur="1" fill="hold">
                                          <p:stCondLst>
                                            <p:cond delay="0"/>
                                          </p:stCondLst>
                                        </p:cTn>
                                        <p:tgtEl>
                                          <p:spTgt spid="478"/>
                                        </p:tgtEl>
                                        <p:attrNameLst>
                                          <p:attrName>style.visibility</p:attrName>
                                        </p:attrNameLst>
                                      </p:cBhvr>
                                      <p:to>
                                        <p:strVal val="visible"/>
                                      </p:to>
                                    </p:set>
                                    <p:anim calcmode="lin" valueType="num">
                                      <p:cBhvr>
                                        <p:cTn id="521" dur="500" fill="hold"/>
                                        <p:tgtEl>
                                          <p:spTgt spid="478"/>
                                        </p:tgtEl>
                                        <p:attrNameLst>
                                          <p:attrName>ppt_w</p:attrName>
                                        </p:attrNameLst>
                                      </p:cBhvr>
                                      <p:tavLst>
                                        <p:tav tm="0">
                                          <p:val>
                                            <p:fltVal val="0"/>
                                          </p:val>
                                        </p:tav>
                                        <p:tav tm="100000">
                                          <p:val>
                                            <p:strVal val="#ppt_w"/>
                                          </p:val>
                                        </p:tav>
                                      </p:tavLst>
                                    </p:anim>
                                    <p:anim calcmode="lin" valueType="num">
                                      <p:cBhvr>
                                        <p:cTn id="522" dur="500" fill="hold"/>
                                        <p:tgtEl>
                                          <p:spTgt spid="478"/>
                                        </p:tgtEl>
                                        <p:attrNameLst>
                                          <p:attrName>ppt_h</p:attrName>
                                        </p:attrNameLst>
                                      </p:cBhvr>
                                      <p:tavLst>
                                        <p:tav tm="0">
                                          <p:val>
                                            <p:fltVal val="0"/>
                                          </p:val>
                                        </p:tav>
                                        <p:tav tm="100000">
                                          <p:val>
                                            <p:strVal val="#ppt_h"/>
                                          </p:val>
                                        </p:tav>
                                      </p:tavLst>
                                    </p:anim>
                                    <p:animEffect transition="in" filter="fade">
                                      <p:cBhvr>
                                        <p:cTn id="523" dur="500"/>
                                        <p:tgtEl>
                                          <p:spTgt spid="478"/>
                                        </p:tgtEl>
                                      </p:cBhvr>
                                    </p:animEffect>
                                  </p:childTnLst>
                                </p:cTn>
                              </p:par>
                              <p:par>
                                <p:cTn id="524" presetID="10" presetClass="entr" presetSubtype="0" repeatCount="indefinite" fill="hold" grpId="0" nodeType="withEffect">
                                  <p:stCondLst>
                                    <p:cond delay="0"/>
                                  </p:stCondLst>
                                  <p:childTnLst>
                                    <p:set>
                                      <p:cBhvr>
                                        <p:cTn id="525" dur="1" fill="hold">
                                          <p:stCondLst>
                                            <p:cond delay="0"/>
                                          </p:stCondLst>
                                        </p:cTn>
                                        <p:tgtEl>
                                          <p:spTgt spid="479"/>
                                        </p:tgtEl>
                                        <p:attrNameLst>
                                          <p:attrName>style.visibility</p:attrName>
                                        </p:attrNameLst>
                                      </p:cBhvr>
                                      <p:to>
                                        <p:strVal val="visible"/>
                                      </p:to>
                                    </p:set>
                                    <p:animEffect transition="in" filter="fade">
                                      <p:cBhvr>
                                        <p:cTn id="526" dur="2000"/>
                                        <p:tgtEl>
                                          <p:spTgt spid="479"/>
                                        </p:tgtEl>
                                      </p:cBhvr>
                                    </p:animEffect>
                                  </p:childTnLst>
                                </p:cTn>
                              </p:par>
                              <p:par>
                                <p:cTn id="527" presetID="10" presetClass="entr" presetSubtype="0" repeatCount="indefinite" fill="hold" grpId="0" nodeType="withEffect">
                                  <p:stCondLst>
                                    <p:cond delay="250"/>
                                  </p:stCondLst>
                                  <p:childTnLst>
                                    <p:set>
                                      <p:cBhvr>
                                        <p:cTn id="528" dur="1" fill="hold">
                                          <p:stCondLst>
                                            <p:cond delay="0"/>
                                          </p:stCondLst>
                                        </p:cTn>
                                        <p:tgtEl>
                                          <p:spTgt spid="480"/>
                                        </p:tgtEl>
                                        <p:attrNameLst>
                                          <p:attrName>style.visibility</p:attrName>
                                        </p:attrNameLst>
                                      </p:cBhvr>
                                      <p:to>
                                        <p:strVal val="visible"/>
                                      </p:to>
                                    </p:set>
                                    <p:animEffect transition="in" filter="fade">
                                      <p:cBhvr>
                                        <p:cTn id="529" dur="2000"/>
                                        <p:tgtEl>
                                          <p:spTgt spid="480"/>
                                        </p:tgtEl>
                                      </p:cBhvr>
                                    </p:animEffect>
                                  </p:childTnLst>
                                </p:cTn>
                              </p:par>
                              <p:par>
                                <p:cTn id="530" presetID="10" presetClass="entr" presetSubtype="0" repeatCount="indefinite" fill="hold" grpId="0" nodeType="withEffect">
                                  <p:stCondLst>
                                    <p:cond delay="500"/>
                                  </p:stCondLst>
                                  <p:childTnLst>
                                    <p:set>
                                      <p:cBhvr>
                                        <p:cTn id="531" dur="1" fill="hold">
                                          <p:stCondLst>
                                            <p:cond delay="0"/>
                                          </p:stCondLst>
                                        </p:cTn>
                                        <p:tgtEl>
                                          <p:spTgt spid="481"/>
                                        </p:tgtEl>
                                        <p:attrNameLst>
                                          <p:attrName>style.visibility</p:attrName>
                                        </p:attrNameLst>
                                      </p:cBhvr>
                                      <p:to>
                                        <p:strVal val="visible"/>
                                      </p:to>
                                    </p:set>
                                    <p:animEffect transition="in" filter="fade">
                                      <p:cBhvr>
                                        <p:cTn id="532" dur="2000"/>
                                        <p:tgtEl>
                                          <p:spTgt spid="481"/>
                                        </p:tgtEl>
                                      </p:cBhvr>
                                    </p:animEffect>
                                  </p:childTnLst>
                                </p:cTn>
                              </p:par>
                              <p:par>
                                <p:cTn id="533" presetID="10" presetClass="entr" presetSubtype="0" repeatCount="indefinite" fill="hold" grpId="0" nodeType="withEffect">
                                  <p:stCondLst>
                                    <p:cond delay="750"/>
                                  </p:stCondLst>
                                  <p:childTnLst>
                                    <p:set>
                                      <p:cBhvr>
                                        <p:cTn id="534" dur="1" fill="hold">
                                          <p:stCondLst>
                                            <p:cond delay="0"/>
                                          </p:stCondLst>
                                        </p:cTn>
                                        <p:tgtEl>
                                          <p:spTgt spid="482"/>
                                        </p:tgtEl>
                                        <p:attrNameLst>
                                          <p:attrName>style.visibility</p:attrName>
                                        </p:attrNameLst>
                                      </p:cBhvr>
                                      <p:to>
                                        <p:strVal val="visible"/>
                                      </p:to>
                                    </p:set>
                                    <p:animEffect transition="in" filter="fade">
                                      <p:cBhvr>
                                        <p:cTn id="535" dur="2000"/>
                                        <p:tgtEl>
                                          <p:spTgt spid="482"/>
                                        </p:tgtEl>
                                      </p:cBhvr>
                                    </p:animEffect>
                                  </p:childTnLst>
                                </p:cTn>
                              </p:par>
                              <p:par>
                                <p:cTn id="536" presetID="10" presetClass="entr" presetSubtype="0" repeatCount="indefinite" fill="hold" grpId="0" nodeType="withEffect">
                                  <p:stCondLst>
                                    <p:cond delay="1000"/>
                                  </p:stCondLst>
                                  <p:childTnLst>
                                    <p:set>
                                      <p:cBhvr>
                                        <p:cTn id="537" dur="1" fill="hold">
                                          <p:stCondLst>
                                            <p:cond delay="0"/>
                                          </p:stCondLst>
                                        </p:cTn>
                                        <p:tgtEl>
                                          <p:spTgt spid="483"/>
                                        </p:tgtEl>
                                        <p:attrNameLst>
                                          <p:attrName>style.visibility</p:attrName>
                                        </p:attrNameLst>
                                      </p:cBhvr>
                                      <p:to>
                                        <p:strVal val="visible"/>
                                      </p:to>
                                    </p:set>
                                    <p:animEffect transition="in" filter="fade">
                                      <p:cBhvr>
                                        <p:cTn id="538" dur="2000"/>
                                        <p:tgtEl>
                                          <p:spTgt spid="483"/>
                                        </p:tgtEl>
                                      </p:cBhvr>
                                    </p:animEffect>
                                  </p:childTnLst>
                                </p:cTn>
                              </p:par>
                              <p:par>
                                <p:cTn id="539" presetID="10" presetClass="entr" presetSubtype="0" repeatCount="indefinite" fill="hold" grpId="0" nodeType="withEffect">
                                  <p:stCondLst>
                                    <p:cond delay="0"/>
                                  </p:stCondLst>
                                  <p:childTnLst>
                                    <p:set>
                                      <p:cBhvr>
                                        <p:cTn id="540" dur="1" fill="hold">
                                          <p:stCondLst>
                                            <p:cond delay="0"/>
                                          </p:stCondLst>
                                        </p:cTn>
                                        <p:tgtEl>
                                          <p:spTgt spid="484"/>
                                        </p:tgtEl>
                                        <p:attrNameLst>
                                          <p:attrName>style.visibility</p:attrName>
                                        </p:attrNameLst>
                                      </p:cBhvr>
                                      <p:to>
                                        <p:strVal val="visible"/>
                                      </p:to>
                                    </p:set>
                                    <p:animEffect transition="in" filter="fade">
                                      <p:cBhvr>
                                        <p:cTn id="541" dur="2000"/>
                                        <p:tgtEl>
                                          <p:spTgt spid="484"/>
                                        </p:tgtEl>
                                      </p:cBhvr>
                                    </p:animEffect>
                                  </p:childTnLst>
                                </p:cTn>
                              </p:par>
                              <p:par>
                                <p:cTn id="542" presetID="10" presetClass="entr" presetSubtype="0" repeatCount="indefinite" fill="hold" grpId="0" nodeType="withEffect">
                                  <p:stCondLst>
                                    <p:cond delay="250"/>
                                  </p:stCondLst>
                                  <p:childTnLst>
                                    <p:set>
                                      <p:cBhvr>
                                        <p:cTn id="543" dur="1" fill="hold">
                                          <p:stCondLst>
                                            <p:cond delay="0"/>
                                          </p:stCondLst>
                                        </p:cTn>
                                        <p:tgtEl>
                                          <p:spTgt spid="485"/>
                                        </p:tgtEl>
                                        <p:attrNameLst>
                                          <p:attrName>style.visibility</p:attrName>
                                        </p:attrNameLst>
                                      </p:cBhvr>
                                      <p:to>
                                        <p:strVal val="visible"/>
                                      </p:to>
                                    </p:set>
                                    <p:animEffect transition="in" filter="fade">
                                      <p:cBhvr>
                                        <p:cTn id="544" dur="2000"/>
                                        <p:tgtEl>
                                          <p:spTgt spid="485"/>
                                        </p:tgtEl>
                                      </p:cBhvr>
                                    </p:animEffect>
                                  </p:childTnLst>
                                </p:cTn>
                              </p:par>
                              <p:par>
                                <p:cTn id="545" presetID="10" presetClass="entr" presetSubtype="0" repeatCount="indefinite" fill="hold" grpId="0" nodeType="withEffect">
                                  <p:stCondLst>
                                    <p:cond delay="500"/>
                                  </p:stCondLst>
                                  <p:childTnLst>
                                    <p:set>
                                      <p:cBhvr>
                                        <p:cTn id="546" dur="1" fill="hold">
                                          <p:stCondLst>
                                            <p:cond delay="0"/>
                                          </p:stCondLst>
                                        </p:cTn>
                                        <p:tgtEl>
                                          <p:spTgt spid="486"/>
                                        </p:tgtEl>
                                        <p:attrNameLst>
                                          <p:attrName>style.visibility</p:attrName>
                                        </p:attrNameLst>
                                      </p:cBhvr>
                                      <p:to>
                                        <p:strVal val="visible"/>
                                      </p:to>
                                    </p:set>
                                    <p:animEffect transition="in" filter="fade">
                                      <p:cBhvr>
                                        <p:cTn id="547" dur="2000"/>
                                        <p:tgtEl>
                                          <p:spTgt spid="486"/>
                                        </p:tgtEl>
                                      </p:cBhvr>
                                    </p:animEffect>
                                  </p:childTnLst>
                                </p:cTn>
                              </p:par>
                              <p:par>
                                <p:cTn id="548" presetID="10" presetClass="entr" presetSubtype="0" repeatCount="indefinite" fill="hold" grpId="0" nodeType="withEffect">
                                  <p:stCondLst>
                                    <p:cond delay="750"/>
                                  </p:stCondLst>
                                  <p:childTnLst>
                                    <p:set>
                                      <p:cBhvr>
                                        <p:cTn id="549" dur="1" fill="hold">
                                          <p:stCondLst>
                                            <p:cond delay="0"/>
                                          </p:stCondLst>
                                        </p:cTn>
                                        <p:tgtEl>
                                          <p:spTgt spid="487"/>
                                        </p:tgtEl>
                                        <p:attrNameLst>
                                          <p:attrName>style.visibility</p:attrName>
                                        </p:attrNameLst>
                                      </p:cBhvr>
                                      <p:to>
                                        <p:strVal val="visible"/>
                                      </p:to>
                                    </p:set>
                                    <p:animEffect transition="in" filter="fade">
                                      <p:cBhvr>
                                        <p:cTn id="550" dur="2000"/>
                                        <p:tgtEl>
                                          <p:spTgt spid="487"/>
                                        </p:tgtEl>
                                      </p:cBhvr>
                                    </p:animEffect>
                                  </p:childTnLst>
                                </p:cTn>
                              </p:par>
                              <p:par>
                                <p:cTn id="551" presetID="10" presetClass="entr" presetSubtype="0" repeatCount="indefinite" fill="hold" grpId="0" nodeType="withEffect">
                                  <p:stCondLst>
                                    <p:cond delay="1000"/>
                                  </p:stCondLst>
                                  <p:childTnLst>
                                    <p:set>
                                      <p:cBhvr>
                                        <p:cTn id="552" dur="1" fill="hold">
                                          <p:stCondLst>
                                            <p:cond delay="0"/>
                                          </p:stCondLst>
                                        </p:cTn>
                                        <p:tgtEl>
                                          <p:spTgt spid="488"/>
                                        </p:tgtEl>
                                        <p:attrNameLst>
                                          <p:attrName>style.visibility</p:attrName>
                                        </p:attrNameLst>
                                      </p:cBhvr>
                                      <p:to>
                                        <p:strVal val="visible"/>
                                      </p:to>
                                    </p:set>
                                    <p:animEffect transition="in" filter="fade">
                                      <p:cBhvr>
                                        <p:cTn id="553" dur="2000"/>
                                        <p:tgtEl>
                                          <p:spTgt spid="488"/>
                                        </p:tgtEl>
                                      </p:cBhvr>
                                    </p:animEffect>
                                  </p:childTnLst>
                                </p:cTn>
                              </p:par>
                              <p:par>
                                <p:cTn id="554" presetID="10" presetClass="entr" presetSubtype="0" repeatCount="indefinite" fill="hold" grpId="0" nodeType="withEffect">
                                  <p:stCondLst>
                                    <p:cond delay="1250"/>
                                  </p:stCondLst>
                                  <p:childTnLst>
                                    <p:set>
                                      <p:cBhvr>
                                        <p:cTn id="555" dur="1" fill="hold">
                                          <p:stCondLst>
                                            <p:cond delay="0"/>
                                          </p:stCondLst>
                                        </p:cTn>
                                        <p:tgtEl>
                                          <p:spTgt spid="489"/>
                                        </p:tgtEl>
                                        <p:attrNameLst>
                                          <p:attrName>style.visibility</p:attrName>
                                        </p:attrNameLst>
                                      </p:cBhvr>
                                      <p:to>
                                        <p:strVal val="visible"/>
                                      </p:to>
                                    </p:set>
                                    <p:animEffect transition="in" filter="fade">
                                      <p:cBhvr>
                                        <p:cTn id="556" dur="2000"/>
                                        <p:tgtEl>
                                          <p:spTgt spid="489"/>
                                        </p:tgtEl>
                                      </p:cBhvr>
                                    </p:animEffect>
                                  </p:childTnLst>
                                </p:cTn>
                              </p:par>
                              <p:par>
                                <p:cTn id="557" presetID="10" presetClass="entr" presetSubtype="0" repeatCount="indefinite" fill="hold" grpId="0" nodeType="withEffect">
                                  <p:stCondLst>
                                    <p:cond delay="1500"/>
                                  </p:stCondLst>
                                  <p:childTnLst>
                                    <p:set>
                                      <p:cBhvr>
                                        <p:cTn id="558" dur="1" fill="hold">
                                          <p:stCondLst>
                                            <p:cond delay="0"/>
                                          </p:stCondLst>
                                        </p:cTn>
                                        <p:tgtEl>
                                          <p:spTgt spid="490"/>
                                        </p:tgtEl>
                                        <p:attrNameLst>
                                          <p:attrName>style.visibility</p:attrName>
                                        </p:attrNameLst>
                                      </p:cBhvr>
                                      <p:to>
                                        <p:strVal val="visible"/>
                                      </p:to>
                                    </p:set>
                                    <p:animEffect transition="in" filter="fade">
                                      <p:cBhvr>
                                        <p:cTn id="559" dur="2000"/>
                                        <p:tgtEl>
                                          <p:spTgt spid="490"/>
                                        </p:tgtEl>
                                      </p:cBhvr>
                                    </p:animEffect>
                                  </p:childTnLst>
                                </p:cTn>
                              </p:par>
                              <p:par>
                                <p:cTn id="560" presetID="10" presetClass="entr" presetSubtype="0" repeatCount="indefinite" fill="hold" grpId="0" nodeType="withEffect">
                                  <p:stCondLst>
                                    <p:cond delay="2000"/>
                                  </p:stCondLst>
                                  <p:childTnLst>
                                    <p:set>
                                      <p:cBhvr>
                                        <p:cTn id="561" dur="1" fill="hold">
                                          <p:stCondLst>
                                            <p:cond delay="0"/>
                                          </p:stCondLst>
                                        </p:cTn>
                                        <p:tgtEl>
                                          <p:spTgt spid="491"/>
                                        </p:tgtEl>
                                        <p:attrNameLst>
                                          <p:attrName>style.visibility</p:attrName>
                                        </p:attrNameLst>
                                      </p:cBhvr>
                                      <p:to>
                                        <p:strVal val="visible"/>
                                      </p:to>
                                    </p:set>
                                    <p:animEffect transition="in" filter="fade">
                                      <p:cBhvr>
                                        <p:cTn id="562" dur="2000"/>
                                        <p:tgtEl>
                                          <p:spTgt spid="491"/>
                                        </p:tgtEl>
                                      </p:cBhvr>
                                    </p:animEffect>
                                  </p:childTnLst>
                                </p:cTn>
                              </p:par>
                              <p:par>
                                <p:cTn id="563" presetID="10" presetClass="entr" presetSubtype="0" repeatCount="indefinite" fill="hold" grpId="0" nodeType="withEffect">
                                  <p:stCondLst>
                                    <p:cond delay="2250"/>
                                  </p:stCondLst>
                                  <p:childTnLst>
                                    <p:set>
                                      <p:cBhvr>
                                        <p:cTn id="564" dur="1" fill="hold">
                                          <p:stCondLst>
                                            <p:cond delay="0"/>
                                          </p:stCondLst>
                                        </p:cTn>
                                        <p:tgtEl>
                                          <p:spTgt spid="492"/>
                                        </p:tgtEl>
                                        <p:attrNameLst>
                                          <p:attrName>style.visibility</p:attrName>
                                        </p:attrNameLst>
                                      </p:cBhvr>
                                      <p:to>
                                        <p:strVal val="visible"/>
                                      </p:to>
                                    </p:set>
                                    <p:animEffect transition="in" filter="fade">
                                      <p:cBhvr>
                                        <p:cTn id="565" dur="2000"/>
                                        <p:tgtEl>
                                          <p:spTgt spid="492"/>
                                        </p:tgtEl>
                                      </p:cBhvr>
                                    </p:animEffect>
                                  </p:childTnLst>
                                </p:cTn>
                              </p:par>
                              <p:par>
                                <p:cTn id="566" presetID="10" presetClass="entr" presetSubtype="0" repeatCount="indefinite" fill="hold" grpId="0" nodeType="withEffect">
                                  <p:stCondLst>
                                    <p:cond delay="2500"/>
                                  </p:stCondLst>
                                  <p:childTnLst>
                                    <p:set>
                                      <p:cBhvr>
                                        <p:cTn id="567" dur="1" fill="hold">
                                          <p:stCondLst>
                                            <p:cond delay="0"/>
                                          </p:stCondLst>
                                        </p:cTn>
                                        <p:tgtEl>
                                          <p:spTgt spid="493"/>
                                        </p:tgtEl>
                                        <p:attrNameLst>
                                          <p:attrName>style.visibility</p:attrName>
                                        </p:attrNameLst>
                                      </p:cBhvr>
                                      <p:to>
                                        <p:strVal val="visible"/>
                                      </p:to>
                                    </p:set>
                                    <p:animEffect transition="in" filter="fade">
                                      <p:cBhvr>
                                        <p:cTn id="568" dur="2000"/>
                                        <p:tgtEl>
                                          <p:spTgt spid="493"/>
                                        </p:tgtEl>
                                      </p:cBhvr>
                                    </p:animEffect>
                                  </p:childTnLst>
                                </p:cTn>
                              </p:par>
                              <p:par>
                                <p:cTn id="569" presetID="10" presetClass="entr" presetSubtype="0" repeatCount="indefinite" fill="hold" grpId="0" nodeType="withEffect">
                                  <p:stCondLst>
                                    <p:cond delay="2750"/>
                                  </p:stCondLst>
                                  <p:childTnLst>
                                    <p:set>
                                      <p:cBhvr>
                                        <p:cTn id="570" dur="1" fill="hold">
                                          <p:stCondLst>
                                            <p:cond delay="0"/>
                                          </p:stCondLst>
                                        </p:cTn>
                                        <p:tgtEl>
                                          <p:spTgt spid="494"/>
                                        </p:tgtEl>
                                        <p:attrNameLst>
                                          <p:attrName>style.visibility</p:attrName>
                                        </p:attrNameLst>
                                      </p:cBhvr>
                                      <p:to>
                                        <p:strVal val="visible"/>
                                      </p:to>
                                    </p:set>
                                    <p:animEffect transition="in" filter="fade">
                                      <p:cBhvr>
                                        <p:cTn id="571" dur="2000"/>
                                        <p:tgtEl>
                                          <p:spTgt spid="494"/>
                                        </p:tgtEl>
                                      </p:cBhvr>
                                    </p:animEffect>
                                  </p:childTnLst>
                                </p:cTn>
                              </p:par>
                              <p:par>
                                <p:cTn id="572" presetID="10" presetClass="entr" presetSubtype="0" repeatCount="indefinite" fill="hold" grpId="0" nodeType="withEffect">
                                  <p:stCondLst>
                                    <p:cond delay="3000"/>
                                  </p:stCondLst>
                                  <p:childTnLst>
                                    <p:set>
                                      <p:cBhvr>
                                        <p:cTn id="573" dur="1" fill="hold">
                                          <p:stCondLst>
                                            <p:cond delay="0"/>
                                          </p:stCondLst>
                                        </p:cTn>
                                        <p:tgtEl>
                                          <p:spTgt spid="495"/>
                                        </p:tgtEl>
                                        <p:attrNameLst>
                                          <p:attrName>style.visibility</p:attrName>
                                        </p:attrNameLst>
                                      </p:cBhvr>
                                      <p:to>
                                        <p:strVal val="visible"/>
                                      </p:to>
                                    </p:set>
                                    <p:animEffect transition="in" filter="fade">
                                      <p:cBhvr>
                                        <p:cTn id="574" dur="2000"/>
                                        <p:tgtEl>
                                          <p:spTgt spid="495"/>
                                        </p:tgtEl>
                                      </p:cBhvr>
                                    </p:animEffect>
                                  </p:childTnLst>
                                </p:cTn>
                              </p:par>
                              <p:par>
                                <p:cTn id="575" presetID="10" presetClass="entr" presetSubtype="0" repeatCount="indefinite" fill="hold" grpId="0" nodeType="withEffect">
                                  <p:stCondLst>
                                    <p:cond delay="3250"/>
                                  </p:stCondLst>
                                  <p:childTnLst>
                                    <p:set>
                                      <p:cBhvr>
                                        <p:cTn id="576" dur="1" fill="hold">
                                          <p:stCondLst>
                                            <p:cond delay="0"/>
                                          </p:stCondLst>
                                        </p:cTn>
                                        <p:tgtEl>
                                          <p:spTgt spid="496"/>
                                        </p:tgtEl>
                                        <p:attrNameLst>
                                          <p:attrName>style.visibility</p:attrName>
                                        </p:attrNameLst>
                                      </p:cBhvr>
                                      <p:to>
                                        <p:strVal val="visible"/>
                                      </p:to>
                                    </p:set>
                                    <p:animEffect transition="in" filter="fade">
                                      <p:cBhvr>
                                        <p:cTn id="577" dur="2000"/>
                                        <p:tgtEl>
                                          <p:spTgt spid="496"/>
                                        </p:tgtEl>
                                      </p:cBhvr>
                                    </p:animEffect>
                                  </p:childTnLst>
                                </p:cTn>
                              </p:par>
                              <p:par>
                                <p:cTn id="578" presetID="10" presetClass="entr" presetSubtype="0" repeatCount="indefinite" fill="hold" grpId="0" nodeType="withEffect">
                                  <p:stCondLst>
                                    <p:cond delay="3500"/>
                                  </p:stCondLst>
                                  <p:childTnLst>
                                    <p:set>
                                      <p:cBhvr>
                                        <p:cTn id="579" dur="1" fill="hold">
                                          <p:stCondLst>
                                            <p:cond delay="0"/>
                                          </p:stCondLst>
                                        </p:cTn>
                                        <p:tgtEl>
                                          <p:spTgt spid="497"/>
                                        </p:tgtEl>
                                        <p:attrNameLst>
                                          <p:attrName>style.visibility</p:attrName>
                                        </p:attrNameLst>
                                      </p:cBhvr>
                                      <p:to>
                                        <p:strVal val="visible"/>
                                      </p:to>
                                    </p:set>
                                    <p:animEffect transition="in" filter="fade">
                                      <p:cBhvr>
                                        <p:cTn id="580" dur="2000"/>
                                        <p:tgtEl>
                                          <p:spTgt spid="497"/>
                                        </p:tgtEl>
                                      </p:cBhvr>
                                    </p:animEffect>
                                  </p:childTnLst>
                                </p:cTn>
                              </p:par>
                            </p:childTnLst>
                          </p:cTn>
                        </p:par>
                      </p:childTnLst>
                    </p:cTn>
                  </p:par>
                  <p:par>
                    <p:cTn id="581" fill="hold">
                      <p:stCondLst>
                        <p:cond delay="indefinite"/>
                      </p:stCondLst>
                      <p:childTnLst>
                        <p:par>
                          <p:cTn id="582" fill="hold">
                            <p:stCondLst>
                              <p:cond delay="0"/>
                            </p:stCondLst>
                            <p:childTnLst>
                              <p:par>
                                <p:cTn id="583" presetID="10" presetClass="entr" presetSubtype="0" repeatCount="indefinite" fill="hold" grpId="0" nodeType="clickEffect">
                                  <p:stCondLst>
                                    <p:cond delay="0"/>
                                  </p:stCondLst>
                                  <p:childTnLst>
                                    <p:set>
                                      <p:cBhvr>
                                        <p:cTn id="584" dur="1" fill="hold">
                                          <p:stCondLst>
                                            <p:cond delay="0"/>
                                          </p:stCondLst>
                                        </p:cTn>
                                        <p:tgtEl>
                                          <p:spTgt spid="498"/>
                                        </p:tgtEl>
                                        <p:attrNameLst>
                                          <p:attrName>style.visibility</p:attrName>
                                        </p:attrNameLst>
                                      </p:cBhvr>
                                      <p:to>
                                        <p:strVal val="visible"/>
                                      </p:to>
                                    </p:set>
                                    <p:animEffect transition="in" filter="fade">
                                      <p:cBhvr>
                                        <p:cTn id="585" dur="2000"/>
                                        <p:tgtEl>
                                          <p:spTgt spid="498"/>
                                        </p:tgtEl>
                                      </p:cBhvr>
                                    </p:animEffect>
                                  </p:childTnLst>
                                </p:cTn>
                              </p:par>
                              <p:par>
                                <p:cTn id="586" presetID="53" presetClass="entr" presetSubtype="16" fill="hold" grpId="0" nodeType="withEffect">
                                  <p:stCondLst>
                                    <p:cond delay="0"/>
                                  </p:stCondLst>
                                  <p:childTnLst>
                                    <p:set>
                                      <p:cBhvr>
                                        <p:cTn id="587" dur="1" fill="hold">
                                          <p:stCondLst>
                                            <p:cond delay="0"/>
                                          </p:stCondLst>
                                        </p:cTn>
                                        <p:tgtEl>
                                          <p:spTgt spid="525"/>
                                        </p:tgtEl>
                                        <p:attrNameLst>
                                          <p:attrName>style.visibility</p:attrName>
                                        </p:attrNameLst>
                                      </p:cBhvr>
                                      <p:to>
                                        <p:strVal val="visible"/>
                                      </p:to>
                                    </p:set>
                                    <p:anim calcmode="lin" valueType="num">
                                      <p:cBhvr>
                                        <p:cTn id="588" dur="500" fill="hold"/>
                                        <p:tgtEl>
                                          <p:spTgt spid="525"/>
                                        </p:tgtEl>
                                        <p:attrNameLst>
                                          <p:attrName>ppt_w</p:attrName>
                                        </p:attrNameLst>
                                      </p:cBhvr>
                                      <p:tavLst>
                                        <p:tav tm="0">
                                          <p:val>
                                            <p:fltVal val="0"/>
                                          </p:val>
                                        </p:tav>
                                        <p:tav tm="100000">
                                          <p:val>
                                            <p:strVal val="#ppt_w"/>
                                          </p:val>
                                        </p:tav>
                                      </p:tavLst>
                                    </p:anim>
                                    <p:anim calcmode="lin" valueType="num">
                                      <p:cBhvr>
                                        <p:cTn id="589" dur="500" fill="hold"/>
                                        <p:tgtEl>
                                          <p:spTgt spid="525"/>
                                        </p:tgtEl>
                                        <p:attrNameLst>
                                          <p:attrName>ppt_h</p:attrName>
                                        </p:attrNameLst>
                                      </p:cBhvr>
                                      <p:tavLst>
                                        <p:tav tm="0">
                                          <p:val>
                                            <p:fltVal val="0"/>
                                          </p:val>
                                        </p:tav>
                                        <p:tav tm="100000">
                                          <p:val>
                                            <p:strVal val="#ppt_h"/>
                                          </p:val>
                                        </p:tav>
                                      </p:tavLst>
                                    </p:anim>
                                    <p:animEffect transition="in" filter="fade">
                                      <p:cBhvr>
                                        <p:cTn id="590" dur="500"/>
                                        <p:tgtEl>
                                          <p:spTgt spid="525"/>
                                        </p:tgtEl>
                                      </p:cBhvr>
                                    </p:animEffect>
                                  </p:childTnLst>
                                </p:cTn>
                              </p:par>
                              <p:par>
                                <p:cTn id="591" presetID="10" presetClass="entr" presetSubtype="0" repeatCount="indefinite" fill="hold" grpId="0" nodeType="withEffect">
                                  <p:stCondLst>
                                    <p:cond delay="250"/>
                                  </p:stCondLst>
                                  <p:childTnLst>
                                    <p:set>
                                      <p:cBhvr>
                                        <p:cTn id="592" dur="1" fill="hold">
                                          <p:stCondLst>
                                            <p:cond delay="0"/>
                                          </p:stCondLst>
                                        </p:cTn>
                                        <p:tgtEl>
                                          <p:spTgt spid="499"/>
                                        </p:tgtEl>
                                        <p:attrNameLst>
                                          <p:attrName>style.visibility</p:attrName>
                                        </p:attrNameLst>
                                      </p:cBhvr>
                                      <p:to>
                                        <p:strVal val="visible"/>
                                      </p:to>
                                    </p:set>
                                    <p:animEffect transition="in" filter="fade">
                                      <p:cBhvr>
                                        <p:cTn id="593" dur="2000"/>
                                        <p:tgtEl>
                                          <p:spTgt spid="499"/>
                                        </p:tgtEl>
                                      </p:cBhvr>
                                    </p:animEffect>
                                  </p:childTnLst>
                                </p:cTn>
                              </p:par>
                              <p:par>
                                <p:cTn id="594" presetID="10" presetClass="entr" presetSubtype="0" repeatCount="indefinite" fill="hold" grpId="0" nodeType="withEffect">
                                  <p:stCondLst>
                                    <p:cond delay="500"/>
                                  </p:stCondLst>
                                  <p:childTnLst>
                                    <p:set>
                                      <p:cBhvr>
                                        <p:cTn id="595" dur="1" fill="hold">
                                          <p:stCondLst>
                                            <p:cond delay="0"/>
                                          </p:stCondLst>
                                        </p:cTn>
                                        <p:tgtEl>
                                          <p:spTgt spid="500"/>
                                        </p:tgtEl>
                                        <p:attrNameLst>
                                          <p:attrName>style.visibility</p:attrName>
                                        </p:attrNameLst>
                                      </p:cBhvr>
                                      <p:to>
                                        <p:strVal val="visible"/>
                                      </p:to>
                                    </p:set>
                                    <p:animEffect transition="in" filter="fade">
                                      <p:cBhvr>
                                        <p:cTn id="596" dur="2000"/>
                                        <p:tgtEl>
                                          <p:spTgt spid="500"/>
                                        </p:tgtEl>
                                      </p:cBhvr>
                                    </p:animEffect>
                                  </p:childTnLst>
                                </p:cTn>
                              </p:par>
                              <p:par>
                                <p:cTn id="597" presetID="10" presetClass="entr" presetSubtype="0" repeatCount="indefinite" fill="hold" grpId="0" nodeType="withEffect">
                                  <p:stCondLst>
                                    <p:cond delay="750"/>
                                  </p:stCondLst>
                                  <p:childTnLst>
                                    <p:set>
                                      <p:cBhvr>
                                        <p:cTn id="598" dur="1" fill="hold">
                                          <p:stCondLst>
                                            <p:cond delay="0"/>
                                          </p:stCondLst>
                                        </p:cTn>
                                        <p:tgtEl>
                                          <p:spTgt spid="501"/>
                                        </p:tgtEl>
                                        <p:attrNameLst>
                                          <p:attrName>style.visibility</p:attrName>
                                        </p:attrNameLst>
                                      </p:cBhvr>
                                      <p:to>
                                        <p:strVal val="visible"/>
                                      </p:to>
                                    </p:set>
                                    <p:animEffect transition="in" filter="fade">
                                      <p:cBhvr>
                                        <p:cTn id="599" dur="2000"/>
                                        <p:tgtEl>
                                          <p:spTgt spid="501"/>
                                        </p:tgtEl>
                                      </p:cBhvr>
                                    </p:animEffect>
                                  </p:childTnLst>
                                </p:cTn>
                              </p:par>
                              <p:par>
                                <p:cTn id="600" presetID="10" presetClass="entr" presetSubtype="0" repeatCount="indefinite" fill="hold" grpId="0" nodeType="withEffect">
                                  <p:stCondLst>
                                    <p:cond delay="1000"/>
                                  </p:stCondLst>
                                  <p:childTnLst>
                                    <p:set>
                                      <p:cBhvr>
                                        <p:cTn id="601" dur="1" fill="hold">
                                          <p:stCondLst>
                                            <p:cond delay="0"/>
                                          </p:stCondLst>
                                        </p:cTn>
                                        <p:tgtEl>
                                          <p:spTgt spid="502"/>
                                        </p:tgtEl>
                                        <p:attrNameLst>
                                          <p:attrName>style.visibility</p:attrName>
                                        </p:attrNameLst>
                                      </p:cBhvr>
                                      <p:to>
                                        <p:strVal val="visible"/>
                                      </p:to>
                                    </p:set>
                                    <p:animEffect transition="in" filter="fade">
                                      <p:cBhvr>
                                        <p:cTn id="602" dur="2000"/>
                                        <p:tgtEl>
                                          <p:spTgt spid="502"/>
                                        </p:tgtEl>
                                      </p:cBhvr>
                                    </p:animEffect>
                                  </p:childTnLst>
                                </p:cTn>
                              </p:par>
                              <p:par>
                                <p:cTn id="603" presetID="10" presetClass="entr" presetSubtype="0" repeatCount="indefinite" fill="hold" grpId="0" nodeType="withEffect">
                                  <p:stCondLst>
                                    <p:cond delay="1250"/>
                                  </p:stCondLst>
                                  <p:childTnLst>
                                    <p:set>
                                      <p:cBhvr>
                                        <p:cTn id="604" dur="1" fill="hold">
                                          <p:stCondLst>
                                            <p:cond delay="0"/>
                                          </p:stCondLst>
                                        </p:cTn>
                                        <p:tgtEl>
                                          <p:spTgt spid="503"/>
                                        </p:tgtEl>
                                        <p:attrNameLst>
                                          <p:attrName>style.visibility</p:attrName>
                                        </p:attrNameLst>
                                      </p:cBhvr>
                                      <p:to>
                                        <p:strVal val="visible"/>
                                      </p:to>
                                    </p:set>
                                    <p:animEffect transition="in" filter="fade">
                                      <p:cBhvr>
                                        <p:cTn id="605" dur="2000"/>
                                        <p:tgtEl>
                                          <p:spTgt spid="503"/>
                                        </p:tgtEl>
                                      </p:cBhvr>
                                    </p:animEffect>
                                  </p:childTnLst>
                                </p:cTn>
                              </p:par>
                              <p:par>
                                <p:cTn id="606" presetID="10" presetClass="entr" presetSubtype="0" repeatCount="indefinite" fill="hold" grpId="0" nodeType="withEffect">
                                  <p:stCondLst>
                                    <p:cond delay="1500"/>
                                  </p:stCondLst>
                                  <p:childTnLst>
                                    <p:set>
                                      <p:cBhvr>
                                        <p:cTn id="607" dur="1" fill="hold">
                                          <p:stCondLst>
                                            <p:cond delay="0"/>
                                          </p:stCondLst>
                                        </p:cTn>
                                        <p:tgtEl>
                                          <p:spTgt spid="504"/>
                                        </p:tgtEl>
                                        <p:attrNameLst>
                                          <p:attrName>style.visibility</p:attrName>
                                        </p:attrNameLst>
                                      </p:cBhvr>
                                      <p:to>
                                        <p:strVal val="visible"/>
                                      </p:to>
                                    </p:set>
                                    <p:animEffect transition="in" filter="fade">
                                      <p:cBhvr>
                                        <p:cTn id="608" dur="2000"/>
                                        <p:tgtEl>
                                          <p:spTgt spid="504"/>
                                        </p:tgtEl>
                                      </p:cBhvr>
                                    </p:animEffect>
                                  </p:childTnLst>
                                </p:cTn>
                              </p:par>
                              <p:par>
                                <p:cTn id="609" presetID="10" presetClass="entr" presetSubtype="0" repeatCount="indefinite" fill="hold" grpId="0" nodeType="withEffect">
                                  <p:stCondLst>
                                    <p:cond delay="1750"/>
                                  </p:stCondLst>
                                  <p:childTnLst>
                                    <p:set>
                                      <p:cBhvr>
                                        <p:cTn id="610" dur="1" fill="hold">
                                          <p:stCondLst>
                                            <p:cond delay="0"/>
                                          </p:stCondLst>
                                        </p:cTn>
                                        <p:tgtEl>
                                          <p:spTgt spid="505"/>
                                        </p:tgtEl>
                                        <p:attrNameLst>
                                          <p:attrName>style.visibility</p:attrName>
                                        </p:attrNameLst>
                                      </p:cBhvr>
                                      <p:to>
                                        <p:strVal val="visible"/>
                                      </p:to>
                                    </p:set>
                                    <p:animEffect transition="in" filter="fade">
                                      <p:cBhvr>
                                        <p:cTn id="611" dur="2000"/>
                                        <p:tgtEl>
                                          <p:spTgt spid="505"/>
                                        </p:tgtEl>
                                      </p:cBhvr>
                                    </p:animEffect>
                                  </p:childTnLst>
                                </p:cTn>
                              </p:par>
                              <p:par>
                                <p:cTn id="612" presetID="10" presetClass="entr" presetSubtype="0" repeatCount="indefinite" fill="hold" grpId="0" nodeType="withEffect">
                                  <p:stCondLst>
                                    <p:cond delay="2000"/>
                                  </p:stCondLst>
                                  <p:childTnLst>
                                    <p:set>
                                      <p:cBhvr>
                                        <p:cTn id="613" dur="1" fill="hold">
                                          <p:stCondLst>
                                            <p:cond delay="0"/>
                                          </p:stCondLst>
                                        </p:cTn>
                                        <p:tgtEl>
                                          <p:spTgt spid="506"/>
                                        </p:tgtEl>
                                        <p:attrNameLst>
                                          <p:attrName>style.visibility</p:attrName>
                                        </p:attrNameLst>
                                      </p:cBhvr>
                                      <p:to>
                                        <p:strVal val="visible"/>
                                      </p:to>
                                    </p:set>
                                    <p:animEffect transition="in" filter="fade">
                                      <p:cBhvr>
                                        <p:cTn id="614" dur="2000"/>
                                        <p:tgtEl>
                                          <p:spTgt spid="506"/>
                                        </p:tgtEl>
                                      </p:cBhvr>
                                    </p:animEffect>
                                  </p:childTnLst>
                                </p:cTn>
                              </p:par>
                              <p:par>
                                <p:cTn id="615" presetID="10" presetClass="entr" presetSubtype="0" repeatCount="indefinite" fill="hold" grpId="0" nodeType="withEffect">
                                  <p:stCondLst>
                                    <p:cond delay="2250"/>
                                  </p:stCondLst>
                                  <p:childTnLst>
                                    <p:set>
                                      <p:cBhvr>
                                        <p:cTn id="616" dur="1" fill="hold">
                                          <p:stCondLst>
                                            <p:cond delay="0"/>
                                          </p:stCondLst>
                                        </p:cTn>
                                        <p:tgtEl>
                                          <p:spTgt spid="507"/>
                                        </p:tgtEl>
                                        <p:attrNameLst>
                                          <p:attrName>style.visibility</p:attrName>
                                        </p:attrNameLst>
                                      </p:cBhvr>
                                      <p:to>
                                        <p:strVal val="visible"/>
                                      </p:to>
                                    </p:set>
                                    <p:animEffect transition="in" filter="fade">
                                      <p:cBhvr>
                                        <p:cTn id="617" dur="2000"/>
                                        <p:tgtEl>
                                          <p:spTgt spid="507"/>
                                        </p:tgtEl>
                                      </p:cBhvr>
                                    </p:animEffect>
                                  </p:childTnLst>
                                </p:cTn>
                              </p:par>
                              <p:par>
                                <p:cTn id="618" presetID="10" presetClass="entr" presetSubtype="0" repeatCount="indefinite" fill="hold" grpId="0" nodeType="withEffect">
                                  <p:stCondLst>
                                    <p:cond delay="2500"/>
                                  </p:stCondLst>
                                  <p:childTnLst>
                                    <p:set>
                                      <p:cBhvr>
                                        <p:cTn id="619" dur="1" fill="hold">
                                          <p:stCondLst>
                                            <p:cond delay="0"/>
                                          </p:stCondLst>
                                        </p:cTn>
                                        <p:tgtEl>
                                          <p:spTgt spid="508"/>
                                        </p:tgtEl>
                                        <p:attrNameLst>
                                          <p:attrName>style.visibility</p:attrName>
                                        </p:attrNameLst>
                                      </p:cBhvr>
                                      <p:to>
                                        <p:strVal val="visible"/>
                                      </p:to>
                                    </p:set>
                                    <p:animEffect transition="in" filter="fade">
                                      <p:cBhvr>
                                        <p:cTn id="620" dur="2000"/>
                                        <p:tgtEl>
                                          <p:spTgt spid="508"/>
                                        </p:tgtEl>
                                      </p:cBhvr>
                                    </p:animEffect>
                                  </p:childTnLst>
                                </p:cTn>
                              </p:par>
                              <p:par>
                                <p:cTn id="621" presetID="10" presetClass="entr" presetSubtype="0" repeatCount="indefinite" fill="hold" grpId="0" nodeType="withEffect">
                                  <p:stCondLst>
                                    <p:cond delay="2750"/>
                                  </p:stCondLst>
                                  <p:childTnLst>
                                    <p:set>
                                      <p:cBhvr>
                                        <p:cTn id="622" dur="1" fill="hold">
                                          <p:stCondLst>
                                            <p:cond delay="0"/>
                                          </p:stCondLst>
                                        </p:cTn>
                                        <p:tgtEl>
                                          <p:spTgt spid="509"/>
                                        </p:tgtEl>
                                        <p:attrNameLst>
                                          <p:attrName>style.visibility</p:attrName>
                                        </p:attrNameLst>
                                      </p:cBhvr>
                                      <p:to>
                                        <p:strVal val="visible"/>
                                      </p:to>
                                    </p:set>
                                    <p:animEffect transition="in" filter="fade">
                                      <p:cBhvr>
                                        <p:cTn id="623" dur="2000"/>
                                        <p:tgtEl>
                                          <p:spTgt spid="509"/>
                                        </p:tgtEl>
                                      </p:cBhvr>
                                    </p:animEffect>
                                  </p:childTnLst>
                                </p:cTn>
                              </p:par>
                              <p:par>
                                <p:cTn id="624" presetID="10" presetClass="entr" presetSubtype="0" repeatCount="indefinite" fill="hold" grpId="0" nodeType="withEffect">
                                  <p:stCondLst>
                                    <p:cond delay="3000"/>
                                  </p:stCondLst>
                                  <p:childTnLst>
                                    <p:set>
                                      <p:cBhvr>
                                        <p:cTn id="625" dur="1" fill="hold">
                                          <p:stCondLst>
                                            <p:cond delay="0"/>
                                          </p:stCondLst>
                                        </p:cTn>
                                        <p:tgtEl>
                                          <p:spTgt spid="510"/>
                                        </p:tgtEl>
                                        <p:attrNameLst>
                                          <p:attrName>style.visibility</p:attrName>
                                        </p:attrNameLst>
                                      </p:cBhvr>
                                      <p:to>
                                        <p:strVal val="visible"/>
                                      </p:to>
                                    </p:set>
                                    <p:animEffect transition="in" filter="fade">
                                      <p:cBhvr>
                                        <p:cTn id="626" dur="2000"/>
                                        <p:tgtEl>
                                          <p:spTgt spid="510"/>
                                        </p:tgtEl>
                                      </p:cBhvr>
                                    </p:animEffect>
                                  </p:childTnLst>
                                </p:cTn>
                              </p:par>
                              <p:par>
                                <p:cTn id="627" presetID="10" presetClass="entr" presetSubtype="0" repeatCount="indefinite" fill="hold" grpId="0" nodeType="withEffect">
                                  <p:stCondLst>
                                    <p:cond delay="3250"/>
                                  </p:stCondLst>
                                  <p:childTnLst>
                                    <p:set>
                                      <p:cBhvr>
                                        <p:cTn id="628" dur="1" fill="hold">
                                          <p:stCondLst>
                                            <p:cond delay="0"/>
                                          </p:stCondLst>
                                        </p:cTn>
                                        <p:tgtEl>
                                          <p:spTgt spid="511"/>
                                        </p:tgtEl>
                                        <p:attrNameLst>
                                          <p:attrName>style.visibility</p:attrName>
                                        </p:attrNameLst>
                                      </p:cBhvr>
                                      <p:to>
                                        <p:strVal val="visible"/>
                                      </p:to>
                                    </p:set>
                                    <p:animEffect transition="in" filter="fade">
                                      <p:cBhvr>
                                        <p:cTn id="629" dur="2000"/>
                                        <p:tgtEl>
                                          <p:spTgt spid="511"/>
                                        </p:tgtEl>
                                      </p:cBhvr>
                                    </p:animEffect>
                                  </p:childTnLst>
                                </p:cTn>
                              </p:par>
                              <p:par>
                                <p:cTn id="630" presetID="10" presetClass="entr" presetSubtype="0" repeatCount="indefinite" fill="hold" grpId="0" nodeType="withEffect">
                                  <p:stCondLst>
                                    <p:cond delay="3500"/>
                                  </p:stCondLst>
                                  <p:childTnLst>
                                    <p:set>
                                      <p:cBhvr>
                                        <p:cTn id="631" dur="1" fill="hold">
                                          <p:stCondLst>
                                            <p:cond delay="0"/>
                                          </p:stCondLst>
                                        </p:cTn>
                                        <p:tgtEl>
                                          <p:spTgt spid="512"/>
                                        </p:tgtEl>
                                        <p:attrNameLst>
                                          <p:attrName>style.visibility</p:attrName>
                                        </p:attrNameLst>
                                      </p:cBhvr>
                                      <p:to>
                                        <p:strVal val="visible"/>
                                      </p:to>
                                    </p:set>
                                    <p:animEffect transition="in" filter="fade">
                                      <p:cBhvr>
                                        <p:cTn id="632" dur="2000"/>
                                        <p:tgtEl>
                                          <p:spTgt spid="512"/>
                                        </p:tgtEl>
                                      </p:cBhvr>
                                    </p:animEffect>
                                  </p:childTnLst>
                                </p:cTn>
                              </p:par>
                              <p:par>
                                <p:cTn id="633" presetID="10" presetClass="entr" presetSubtype="0" repeatCount="indefinite" fill="hold" grpId="0" nodeType="withEffect">
                                  <p:stCondLst>
                                    <p:cond delay="3750"/>
                                  </p:stCondLst>
                                  <p:childTnLst>
                                    <p:set>
                                      <p:cBhvr>
                                        <p:cTn id="634" dur="1" fill="hold">
                                          <p:stCondLst>
                                            <p:cond delay="0"/>
                                          </p:stCondLst>
                                        </p:cTn>
                                        <p:tgtEl>
                                          <p:spTgt spid="513"/>
                                        </p:tgtEl>
                                        <p:attrNameLst>
                                          <p:attrName>style.visibility</p:attrName>
                                        </p:attrNameLst>
                                      </p:cBhvr>
                                      <p:to>
                                        <p:strVal val="visible"/>
                                      </p:to>
                                    </p:set>
                                    <p:animEffect transition="in" filter="fade">
                                      <p:cBhvr>
                                        <p:cTn id="635" dur="2000"/>
                                        <p:tgtEl>
                                          <p:spTgt spid="513"/>
                                        </p:tgtEl>
                                      </p:cBhvr>
                                    </p:animEffect>
                                  </p:childTnLst>
                                </p:cTn>
                              </p:par>
                              <p:par>
                                <p:cTn id="636" presetID="10" presetClass="entr" presetSubtype="0" repeatCount="indefinite" fill="hold" grpId="0" nodeType="withEffect">
                                  <p:stCondLst>
                                    <p:cond delay="4000"/>
                                  </p:stCondLst>
                                  <p:childTnLst>
                                    <p:set>
                                      <p:cBhvr>
                                        <p:cTn id="637" dur="1" fill="hold">
                                          <p:stCondLst>
                                            <p:cond delay="0"/>
                                          </p:stCondLst>
                                        </p:cTn>
                                        <p:tgtEl>
                                          <p:spTgt spid="514"/>
                                        </p:tgtEl>
                                        <p:attrNameLst>
                                          <p:attrName>style.visibility</p:attrName>
                                        </p:attrNameLst>
                                      </p:cBhvr>
                                      <p:to>
                                        <p:strVal val="visible"/>
                                      </p:to>
                                    </p:set>
                                    <p:animEffect transition="in" filter="fade">
                                      <p:cBhvr>
                                        <p:cTn id="638" dur="2000"/>
                                        <p:tgtEl>
                                          <p:spTgt spid="514"/>
                                        </p:tgtEl>
                                      </p:cBhvr>
                                    </p:animEffect>
                                  </p:childTnLst>
                                </p:cTn>
                              </p:par>
                              <p:par>
                                <p:cTn id="639" presetID="10" presetClass="entr" presetSubtype="0" repeatCount="indefinite" fill="hold" grpId="0" nodeType="withEffect">
                                  <p:stCondLst>
                                    <p:cond delay="4250"/>
                                  </p:stCondLst>
                                  <p:childTnLst>
                                    <p:set>
                                      <p:cBhvr>
                                        <p:cTn id="640" dur="1" fill="hold">
                                          <p:stCondLst>
                                            <p:cond delay="0"/>
                                          </p:stCondLst>
                                        </p:cTn>
                                        <p:tgtEl>
                                          <p:spTgt spid="515"/>
                                        </p:tgtEl>
                                        <p:attrNameLst>
                                          <p:attrName>style.visibility</p:attrName>
                                        </p:attrNameLst>
                                      </p:cBhvr>
                                      <p:to>
                                        <p:strVal val="visible"/>
                                      </p:to>
                                    </p:set>
                                    <p:animEffect transition="in" filter="fade">
                                      <p:cBhvr>
                                        <p:cTn id="641" dur="2000"/>
                                        <p:tgtEl>
                                          <p:spTgt spid="515"/>
                                        </p:tgtEl>
                                      </p:cBhvr>
                                    </p:animEffect>
                                  </p:childTnLst>
                                </p:cTn>
                              </p:par>
                              <p:par>
                                <p:cTn id="642" presetID="10" presetClass="entr" presetSubtype="0" repeatCount="indefinite" fill="hold" grpId="0" nodeType="withEffect">
                                  <p:stCondLst>
                                    <p:cond delay="4500"/>
                                  </p:stCondLst>
                                  <p:childTnLst>
                                    <p:set>
                                      <p:cBhvr>
                                        <p:cTn id="643" dur="1" fill="hold">
                                          <p:stCondLst>
                                            <p:cond delay="0"/>
                                          </p:stCondLst>
                                        </p:cTn>
                                        <p:tgtEl>
                                          <p:spTgt spid="516"/>
                                        </p:tgtEl>
                                        <p:attrNameLst>
                                          <p:attrName>style.visibility</p:attrName>
                                        </p:attrNameLst>
                                      </p:cBhvr>
                                      <p:to>
                                        <p:strVal val="visible"/>
                                      </p:to>
                                    </p:set>
                                    <p:animEffect transition="in" filter="fade">
                                      <p:cBhvr>
                                        <p:cTn id="644" dur="2000"/>
                                        <p:tgtEl>
                                          <p:spTgt spid="516"/>
                                        </p:tgtEl>
                                      </p:cBhvr>
                                    </p:animEffect>
                                  </p:childTnLst>
                                </p:cTn>
                              </p:par>
                              <p:par>
                                <p:cTn id="645" presetID="10" presetClass="entr" presetSubtype="0" repeatCount="indefinite" fill="hold" grpId="0" nodeType="withEffect">
                                  <p:stCondLst>
                                    <p:cond delay="4750"/>
                                  </p:stCondLst>
                                  <p:childTnLst>
                                    <p:set>
                                      <p:cBhvr>
                                        <p:cTn id="646" dur="1" fill="hold">
                                          <p:stCondLst>
                                            <p:cond delay="0"/>
                                          </p:stCondLst>
                                        </p:cTn>
                                        <p:tgtEl>
                                          <p:spTgt spid="517"/>
                                        </p:tgtEl>
                                        <p:attrNameLst>
                                          <p:attrName>style.visibility</p:attrName>
                                        </p:attrNameLst>
                                      </p:cBhvr>
                                      <p:to>
                                        <p:strVal val="visible"/>
                                      </p:to>
                                    </p:set>
                                    <p:animEffect transition="in" filter="fade">
                                      <p:cBhvr>
                                        <p:cTn id="647" dur="2000"/>
                                        <p:tgtEl>
                                          <p:spTgt spid="517"/>
                                        </p:tgtEl>
                                      </p:cBhvr>
                                    </p:animEffect>
                                  </p:childTnLst>
                                </p:cTn>
                              </p:par>
                              <p:par>
                                <p:cTn id="648" presetID="10" presetClass="entr" presetSubtype="0" repeatCount="indefinite" fill="hold" grpId="0" nodeType="withEffect">
                                  <p:stCondLst>
                                    <p:cond delay="5000"/>
                                  </p:stCondLst>
                                  <p:childTnLst>
                                    <p:set>
                                      <p:cBhvr>
                                        <p:cTn id="649" dur="1" fill="hold">
                                          <p:stCondLst>
                                            <p:cond delay="0"/>
                                          </p:stCondLst>
                                        </p:cTn>
                                        <p:tgtEl>
                                          <p:spTgt spid="518"/>
                                        </p:tgtEl>
                                        <p:attrNameLst>
                                          <p:attrName>style.visibility</p:attrName>
                                        </p:attrNameLst>
                                      </p:cBhvr>
                                      <p:to>
                                        <p:strVal val="visible"/>
                                      </p:to>
                                    </p:set>
                                    <p:animEffect transition="in" filter="fade">
                                      <p:cBhvr>
                                        <p:cTn id="650" dur="2000"/>
                                        <p:tgtEl>
                                          <p:spTgt spid="518"/>
                                        </p:tgtEl>
                                      </p:cBhvr>
                                    </p:animEffect>
                                  </p:childTnLst>
                                </p:cTn>
                              </p:par>
                              <p:par>
                                <p:cTn id="651" presetID="10" presetClass="entr" presetSubtype="0" repeatCount="indefinite" fill="hold" grpId="0" nodeType="withEffect">
                                  <p:stCondLst>
                                    <p:cond delay="5250"/>
                                  </p:stCondLst>
                                  <p:childTnLst>
                                    <p:set>
                                      <p:cBhvr>
                                        <p:cTn id="652" dur="1" fill="hold">
                                          <p:stCondLst>
                                            <p:cond delay="0"/>
                                          </p:stCondLst>
                                        </p:cTn>
                                        <p:tgtEl>
                                          <p:spTgt spid="519"/>
                                        </p:tgtEl>
                                        <p:attrNameLst>
                                          <p:attrName>style.visibility</p:attrName>
                                        </p:attrNameLst>
                                      </p:cBhvr>
                                      <p:to>
                                        <p:strVal val="visible"/>
                                      </p:to>
                                    </p:set>
                                    <p:animEffect transition="in" filter="fade">
                                      <p:cBhvr>
                                        <p:cTn id="653" dur="2000"/>
                                        <p:tgtEl>
                                          <p:spTgt spid="519"/>
                                        </p:tgtEl>
                                      </p:cBhvr>
                                    </p:animEffect>
                                  </p:childTnLst>
                                </p:cTn>
                              </p:par>
                              <p:par>
                                <p:cTn id="654" presetID="10" presetClass="entr" presetSubtype="0" repeatCount="indefinite" fill="hold" grpId="0" nodeType="withEffect">
                                  <p:stCondLst>
                                    <p:cond delay="5500"/>
                                  </p:stCondLst>
                                  <p:childTnLst>
                                    <p:set>
                                      <p:cBhvr>
                                        <p:cTn id="655" dur="1" fill="hold">
                                          <p:stCondLst>
                                            <p:cond delay="0"/>
                                          </p:stCondLst>
                                        </p:cTn>
                                        <p:tgtEl>
                                          <p:spTgt spid="520"/>
                                        </p:tgtEl>
                                        <p:attrNameLst>
                                          <p:attrName>style.visibility</p:attrName>
                                        </p:attrNameLst>
                                      </p:cBhvr>
                                      <p:to>
                                        <p:strVal val="visible"/>
                                      </p:to>
                                    </p:set>
                                    <p:animEffect transition="in" filter="fade">
                                      <p:cBhvr>
                                        <p:cTn id="656" dur="2000"/>
                                        <p:tgtEl>
                                          <p:spTgt spid="520"/>
                                        </p:tgtEl>
                                      </p:cBhvr>
                                    </p:animEffect>
                                  </p:childTnLst>
                                </p:cTn>
                              </p:par>
                              <p:par>
                                <p:cTn id="657" presetID="10" presetClass="entr" presetSubtype="0" repeatCount="indefinite" fill="hold" grpId="0" nodeType="withEffect">
                                  <p:stCondLst>
                                    <p:cond delay="5750"/>
                                  </p:stCondLst>
                                  <p:childTnLst>
                                    <p:set>
                                      <p:cBhvr>
                                        <p:cTn id="658" dur="1" fill="hold">
                                          <p:stCondLst>
                                            <p:cond delay="0"/>
                                          </p:stCondLst>
                                        </p:cTn>
                                        <p:tgtEl>
                                          <p:spTgt spid="521"/>
                                        </p:tgtEl>
                                        <p:attrNameLst>
                                          <p:attrName>style.visibility</p:attrName>
                                        </p:attrNameLst>
                                      </p:cBhvr>
                                      <p:to>
                                        <p:strVal val="visible"/>
                                      </p:to>
                                    </p:set>
                                    <p:animEffect transition="in" filter="fade">
                                      <p:cBhvr>
                                        <p:cTn id="659" dur="2000"/>
                                        <p:tgtEl>
                                          <p:spTgt spid="521"/>
                                        </p:tgtEl>
                                      </p:cBhvr>
                                    </p:animEffect>
                                  </p:childTnLst>
                                </p:cTn>
                              </p:par>
                              <p:par>
                                <p:cTn id="660" presetID="10" presetClass="entr" presetSubtype="0" repeatCount="indefinite" fill="hold" grpId="0" nodeType="withEffect">
                                  <p:stCondLst>
                                    <p:cond delay="6000"/>
                                  </p:stCondLst>
                                  <p:childTnLst>
                                    <p:set>
                                      <p:cBhvr>
                                        <p:cTn id="661" dur="1" fill="hold">
                                          <p:stCondLst>
                                            <p:cond delay="0"/>
                                          </p:stCondLst>
                                        </p:cTn>
                                        <p:tgtEl>
                                          <p:spTgt spid="522"/>
                                        </p:tgtEl>
                                        <p:attrNameLst>
                                          <p:attrName>style.visibility</p:attrName>
                                        </p:attrNameLst>
                                      </p:cBhvr>
                                      <p:to>
                                        <p:strVal val="visible"/>
                                      </p:to>
                                    </p:set>
                                    <p:animEffect transition="in" filter="fade">
                                      <p:cBhvr>
                                        <p:cTn id="662" dur="2000"/>
                                        <p:tgtEl>
                                          <p:spTgt spid="522"/>
                                        </p:tgtEl>
                                      </p:cBhvr>
                                    </p:animEffect>
                                  </p:childTnLst>
                                </p:cTn>
                              </p:par>
                              <p:par>
                                <p:cTn id="663" presetID="10" presetClass="entr" presetSubtype="0" repeatCount="indefinite" fill="hold" grpId="0" nodeType="withEffect">
                                  <p:stCondLst>
                                    <p:cond delay="6250"/>
                                  </p:stCondLst>
                                  <p:childTnLst>
                                    <p:set>
                                      <p:cBhvr>
                                        <p:cTn id="664" dur="1" fill="hold">
                                          <p:stCondLst>
                                            <p:cond delay="0"/>
                                          </p:stCondLst>
                                        </p:cTn>
                                        <p:tgtEl>
                                          <p:spTgt spid="523"/>
                                        </p:tgtEl>
                                        <p:attrNameLst>
                                          <p:attrName>style.visibility</p:attrName>
                                        </p:attrNameLst>
                                      </p:cBhvr>
                                      <p:to>
                                        <p:strVal val="visible"/>
                                      </p:to>
                                    </p:set>
                                    <p:animEffect transition="in" filter="fade">
                                      <p:cBhvr>
                                        <p:cTn id="665" dur="2000"/>
                                        <p:tgtEl>
                                          <p:spTgt spid="523"/>
                                        </p:tgtEl>
                                      </p:cBhvr>
                                    </p:animEffect>
                                  </p:childTnLst>
                                </p:cTn>
                              </p:par>
                              <p:par>
                                <p:cTn id="666" presetID="10" presetClass="entr" presetSubtype="0" repeatCount="indefinite" fill="hold" grpId="0" nodeType="withEffect">
                                  <p:stCondLst>
                                    <p:cond delay="6500"/>
                                  </p:stCondLst>
                                  <p:childTnLst>
                                    <p:set>
                                      <p:cBhvr>
                                        <p:cTn id="667" dur="1" fill="hold">
                                          <p:stCondLst>
                                            <p:cond delay="0"/>
                                          </p:stCondLst>
                                        </p:cTn>
                                        <p:tgtEl>
                                          <p:spTgt spid="524"/>
                                        </p:tgtEl>
                                        <p:attrNameLst>
                                          <p:attrName>style.visibility</p:attrName>
                                        </p:attrNameLst>
                                      </p:cBhvr>
                                      <p:to>
                                        <p:strVal val="visible"/>
                                      </p:to>
                                    </p:set>
                                    <p:animEffect transition="in" filter="fade">
                                      <p:cBhvr>
                                        <p:cTn id="668"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23943</TotalTime>
  <Words>389</Words>
  <Application>Microsoft Office PowerPoint</Application>
  <PresentationFormat>Widescreen</PresentationFormat>
  <Paragraphs>66</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401</cp:revision>
  <dcterms:created xsi:type="dcterms:W3CDTF">2015-03-23T23:39:12Z</dcterms:created>
  <dcterms:modified xsi:type="dcterms:W3CDTF">2022-05-20T06:03:40Z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